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aveSubsetFonts="1">
  <p:sldMasterIdLst>
    <p:sldMasterId id="2147483671" r:id="rId1"/>
  </p:sldMasterIdLst>
  <p:notesMasterIdLst>
    <p:notesMasterId r:id="rId2"/>
  </p:notesMasterIdLst>
  <p:handoutMasterIdLst>
    <p:handoutMasterId r:id="rId3"/>
  </p:handout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>
    <p:sldAll/>
    <p:penClr>
      <a:srgbClr val="ff0000"/>
    </p:penClr>
  </p:showPr>
  <p:extLst>
    <p:ext uri="ACF4677E-8BD2-47ae-8A1F-98590045965D">
      <hp:hncThemeShow xmlns:hp="http://schemas.haansoft.com/office/presentation/8.0" themeShowType="0" themeSkinType="0" themeTransitionType="0" useThemeTransition="1" byMouseClick="1" attrType="0" dur="2000" useSnd="1" useSndIndex="1" sndIndex="0" r:sndid="rId1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def="{5C22544A-7EE6-4342-B048-85BDC9FD1C3A}">
  <a:tblStyle styleId="{1F423C0B-24CF-4C3C-8A59-7768EA0501B5}" styleName="Normal Style 1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lum val="90000"/>
            </a:schemeClr>
          </a:solidFill>
        </a:fill>
      </a:tcStyle>
    </a:wholeTbl>
    <a:band1H>
      <a:tcTxStyle/>
      <a:tcStyle>
        <a:tcBdr/>
        <a:fill>
          <a:solidFill>
            <a:schemeClr val="accent3">
              <a:lum val="8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3">
              <a:lum val="8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35B5AC75-323D-4BF5-8D33-902B30104892}" styleName="Normal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40000" cmpd="sng">
              <a:solidFill>
                <a:schemeClr val="accent3"/>
              </a:solidFill>
            </a:ln>
          </a:left>
          <a:right>
            <a:ln w="40000" cmpd="sng">
              <a:solidFill>
                <a:schemeClr val="accent3"/>
              </a:solidFill>
            </a:ln>
          </a:right>
          <a:top>
            <a:ln w="40000" cmpd="sng">
              <a:solidFill>
                <a:schemeClr val="accent3"/>
              </a:solidFill>
            </a:ln>
          </a:top>
          <a:bottom>
            <a:ln w="400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lum val="90000"/>
            </a:schemeClr>
          </a:solidFill>
        </a:fill>
      </a:tcStyle>
    </a:wholeTbl>
    <a:band1H>
      <a:tcTxStyle/>
      <a:tcStyle>
        <a:tcBdr/>
        <a:fill>
          <a:solidFill>
            <a:schemeClr val="accent3">
              <a:tint val="50000"/>
            </a:schemeClr>
          </a:solidFill>
        </a:fill>
      </a:tcStyle>
    </a:band1H>
    <a:band1V>
      <a:tcTxStyle/>
      <a:tcStyle>
        <a:tcBdr/>
        <a:fill>
          <a:solidFill>
            <a:schemeClr val="accent3">
              <a:tint val="5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accent3">
          <a:shade val="80000"/>
        </a:schemeClr>
      </a:tcTxStyle>
      <a:tcStyle>
        <a:tcBdr>
          <a:bottom>
            <a:ln w="35400" cmpd="sng">
              <a:solidFill>
                <a:schemeClr val="accent3">
                  <a:shade val="80000"/>
                </a:schemeClr>
              </a:solidFill>
            </a:ln>
          </a:bottom>
        </a:tcBdr>
        <a:fill>
          <a:solidFill>
            <a:schemeClr val="accent3">
              <a:tint val="20000"/>
            </a:schemeClr>
          </a:solidFill>
        </a:fill>
      </a:tcStyle>
    </a:firstRow>
  </a:tblStyle>
  <a:tblStyle styleId="{01A66EDD-3DAB-4C5B-A090-DC80EC1FD486}" styleName="Normal Style 1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lum val="9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lum val="8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lum val="8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showOutlineIcons="0" horzBarState="maximized">
    <p:restoredLeft sz="7801"/>
    <p:restoredTop sz="94761"/>
  </p:normalViewPr>
  <p:slideViewPr>
    <p:cSldViewPr>
      <p:cViewPr>
        <p:scale>
          <a:sx n="110" d="100"/>
          <a:sy n="110" d="100"/>
        </p:scale>
        <p:origin x="-2028" y="-744"/>
      </p:cViewPr>
      <p:guideLst>
        <p:guide orient="horz" pos="2159"/>
        <p:guide pos="287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192" cy="73736192"/>
</p:viewPr>
</file>

<file path=ppt/_rels/presProps.xml.rels><?xml version="1.0" encoding="UTF-8" standalone="yes" ?><Relationships xmlns="http://schemas.openxmlformats.org/package/2006/relationships"><Relationship Id="rId1" Type="http://schemas.openxmlformats.org/officeDocument/2006/relationships/externalLinkPath" Target="" TargetMode="External" /></Relationships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7.xml"  /><Relationship Id="rId11" Type="http://schemas.openxmlformats.org/officeDocument/2006/relationships/slide" Target="slides/slide8.xml"  /><Relationship Id="rId12" Type="http://schemas.openxmlformats.org/officeDocument/2006/relationships/slide" Target="slides/slide9.xml"  /><Relationship Id="rId13" Type="http://schemas.openxmlformats.org/officeDocument/2006/relationships/slide" Target="slides/slide10.xml"  /><Relationship Id="rId14" Type="http://schemas.openxmlformats.org/officeDocument/2006/relationships/slide" Target="slides/slide11.xml"  /><Relationship Id="rId15" Type="http://schemas.openxmlformats.org/officeDocument/2006/relationships/slide" Target="slides/slide12.xml"  /><Relationship Id="rId16" Type="http://schemas.openxmlformats.org/officeDocument/2006/relationships/slide" Target="slides/slide13.xml"  /><Relationship Id="rId17" Type="http://schemas.openxmlformats.org/officeDocument/2006/relationships/slide" Target="slides/slide14.xml"  /><Relationship Id="rId18" Type="http://schemas.openxmlformats.org/officeDocument/2006/relationships/slide" Target="slides/slide15.xml"  /><Relationship Id="rId19" Type="http://schemas.openxmlformats.org/officeDocument/2006/relationships/slide" Target="slides/slide16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7.xml"  /><Relationship Id="rId21" Type="http://schemas.openxmlformats.org/officeDocument/2006/relationships/slide" Target="slides/slide18.xml"  /><Relationship Id="rId22" Type="http://schemas.openxmlformats.org/officeDocument/2006/relationships/slide" Target="slides/slide19.xml"  /><Relationship Id="rId23" Type="http://schemas.openxmlformats.org/officeDocument/2006/relationships/slide" Target="slides/slide20.xml"  /><Relationship Id="rId24" Type="http://schemas.openxmlformats.org/officeDocument/2006/relationships/presProps" Target="presProps.xml"  /><Relationship Id="rId25" Type="http://schemas.openxmlformats.org/officeDocument/2006/relationships/viewProps" Target="viewProps.xml"  /><Relationship Id="rId26" Type="http://schemas.openxmlformats.org/officeDocument/2006/relationships/theme" Target="theme/theme1.xml"  /><Relationship Id="rId27" Type="http://schemas.openxmlformats.org/officeDocument/2006/relationships/tableStyles" Target="tableStyles.xml"  /><Relationship Id="rId3" Type="http://schemas.openxmlformats.org/officeDocument/2006/relationships/handoutMaster" Target="handoutMasters/handoutMaster1.xml"  /><Relationship Id="rId4" Type="http://schemas.openxmlformats.org/officeDocument/2006/relationships/slide" Target="slides/slide1.xml"  /><Relationship Id="rId5" Type="http://schemas.openxmlformats.org/officeDocument/2006/relationships/slide" Target="slides/slide2.xml"  /><Relationship Id="rId6" Type="http://schemas.openxmlformats.org/officeDocument/2006/relationships/slide" Target="slides/slide3.xml"  /><Relationship Id="rId7" Type="http://schemas.openxmlformats.org/officeDocument/2006/relationships/slide" Target="slides/slide4.xml"  /><Relationship Id="rId8" Type="http://schemas.openxmlformats.org/officeDocument/2006/relationships/slide" Target="slides/slide5.xml"  /><Relationship Id="rId9" Type="http://schemas.openxmlformats.org/officeDocument/2006/relationships/slide" Target="slides/slide6.xml"  /></Relationships>
</file>

<file path=ppt/handoutMasters/_rels/handout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3.xml"  /></Relationships>
</file>

<file path=ppt/handoutMasters/handoutMaster1.xml><?xml version="1.0" encoding="utf-8"?>
<p:handout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 lang="ko-KR" altLang="en-US"/>
            </a:pPr>
            <a:fld id="{D8D7A7C4-C82A-4D21-9AB0-F0C5A1D3EF09}" type="datetime1">
              <a:rPr lang="ko-KR" altLang="en-US"/>
              <a:pPr lvl="0">
                <a:defRPr lang="ko-KR" altLang="en-US"/>
              </a:pPr>
              <a:t>2017-11-20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 lang="ko-KR" altLang="en-US"/>
            </a:pPr>
            <a:fld id="{F450E784-2449-4FFD-AA69-3F5CFAA75BCB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 lang="ko-KR" altLang="en-US"/>
            </a:pPr>
            <a:fld id="{E2B2BC9D-A816-4D0A-858B-1D023B3A8ACA}" type="datetime1">
              <a:rPr lang="ko-KR" altLang="en-US"/>
              <a:pPr lvl="0">
                <a:defRPr lang="ko-KR" altLang="en-US"/>
              </a:pPr>
              <a:t>2017-11-20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rmAutofit lnSpcReduction="0"/>
          </a:bodyPr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 lang="ko-KR" altLang="en-US"/>
            </a:pPr>
            <a:fld id="{09F4262C-968C-4EE9-8164-CE16364706B3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28B85-ADA5-45EB-9F8D-A96D7962E09F}" type="datetimeFigureOut">
              <a:rPr lang="ko-KR" altLang="en-US" smtClean="0"/>
              <a:pPr/>
              <a:t>2017-08-24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7E9E1-9CFA-4A17-9AF5-CE729C92553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28B85-ADA5-45EB-9F8D-A96D7962E09F}" type="datetimeFigureOut">
              <a:rPr lang="ko-KR" altLang="en-US" smtClean="0"/>
              <a:pPr/>
              <a:t>2017-08-24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7E9E1-9CFA-4A17-9AF5-CE729C92553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28B85-ADA5-45EB-9F8D-A96D7962E09F}" type="datetimeFigureOut">
              <a:rPr lang="ko-KR" altLang="en-US" smtClean="0"/>
              <a:pPr/>
              <a:t>2017-08-24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7E9E1-9CFA-4A17-9AF5-CE729C92553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28B85-ADA5-45EB-9F8D-A96D7962E09F}" type="datetimeFigureOut">
              <a:rPr lang="ko-KR" altLang="en-US" smtClean="0"/>
              <a:pPr/>
              <a:t>2017-08-24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7E9E1-9CFA-4A17-9AF5-CE729C92553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28B85-ADA5-45EB-9F8D-A96D7962E09F}" type="datetimeFigureOut">
              <a:rPr lang="ko-KR" altLang="en-US" smtClean="0"/>
              <a:pPr/>
              <a:t>2017-08-24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7E9E1-9CFA-4A17-9AF5-CE729C92553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28B85-ADA5-45EB-9F8D-A96D7962E09F}" type="datetimeFigureOut">
              <a:rPr lang="ko-KR" altLang="en-US" smtClean="0"/>
              <a:pPr/>
              <a:t>2017-08-24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7E9E1-9CFA-4A17-9AF5-CE729C92553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28B85-ADA5-45EB-9F8D-A96D7962E09F}" type="datetimeFigureOut">
              <a:rPr lang="ko-KR" altLang="en-US" smtClean="0"/>
              <a:pPr/>
              <a:t>2017-08-24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7E9E1-9CFA-4A17-9AF5-CE729C92553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28B85-ADA5-45EB-9F8D-A96D7962E09F}" type="datetimeFigureOut">
              <a:rPr lang="ko-KR" altLang="en-US" smtClean="0"/>
              <a:pPr/>
              <a:t>2017-08-24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7E9E1-9CFA-4A17-9AF5-CE729C92553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28B85-ADA5-45EB-9F8D-A96D7962E09F}" type="datetimeFigureOut">
              <a:rPr lang="ko-KR" altLang="en-US" smtClean="0"/>
              <a:pPr/>
              <a:t>2017-08-24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7E9E1-9CFA-4A17-9AF5-CE729C92553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28B85-ADA5-45EB-9F8D-A96D7962E09F}" type="datetimeFigureOut">
              <a:rPr lang="ko-KR" altLang="en-US" smtClean="0"/>
              <a:pPr/>
              <a:t>2017-08-24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7E9E1-9CFA-4A17-9AF5-CE729C92553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28B85-ADA5-45EB-9F8D-A96D7962E09F}" type="datetimeFigureOut">
              <a:rPr lang="ko-KR" altLang="en-US" smtClean="0"/>
              <a:pPr/>
              <a:t>2017-08-24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7E9E1-9CFA-4A17-9AF5-CE729C92553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B28B85-ADA5-45EB-9F8D-A96D7962E09F}" type="datetimeFigureOut">
              <a:rPr lang="ko-KR" altLang="en-US" smtClean="0"/>
              <a:pPr/>
              <a:t>2017-08-24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47E9E1-9CFA-4A17-9AF5-CE729C92553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pn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6.png"  /><Relationship Id="rId3" Type="http://schemas.openxmlformats.org/officeDocument/2006/relationships/image" Target="../media/image27.png"  /><Relationship Id="rId4" Type="http://schemas.openxmlformats.org/officeDocument/2006/relationships/image" Target="../media/image28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9.png"  /><Relationship Id="rId3" Type="http://schemas.openxmlformats.org/officeDocument/2006/relationships/image" Target="../media/image30.png"  /><Relationship Id="rId4" Type="http://schemas.openxmlformats.org/officeDocument/2006/relationships/image" Target="../media/image31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6.png"  /><Relationship Id="rId3" Type="http://schemas.openxmlformats.org/officeDocument/2006/relationships/image" Target="../media/image27.png"  /><Relationship Id="rId4" Type="http://schemas.openxmlformats.org/officeDocument/2006/relationships/image" Target="../media/image32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9.png"  /><Relationship Id="rId3" Type="http://schemas.openxmlformats.org/officeDocument/2006/relationships/image" Target="../media/image33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4.png"  /><Relationship Id="rId3" Type="http://schemas.openxmlformats.org/officeDocument/2006/relationships/image" Target="../media/image35.png"  /><Relationship Id="rId4" Type="http://schemas.openxmlformats.org/officeDocument/2006/relationships/image" Target="../media/image36.png"  /><Relationship Id="rId5" Type="http://schemas.openxmlformats.org/officeDocument/2006/relationships/image" Target="../media/image37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4.png"  /><Relationship Id="rId3" Type="http://schemas.openxmlformats.org/officeDocument/2006/relationships/image" Target="../media/image35.png"  /><Relationship Id="rId4" Type="http://schemas.openxmlformats.org/officeDocument/2006/relationships/image" Target="../media/image38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9.png"  /><Relationship Id="rId3" Type="http://schemas.openxmlformats.org/officeDocument/2006/relationships/image" Target="../media/image40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1.png"  /><Relationship Id="rId3" Type="http://schemas.openxmlformats.org/officeDocument/2006/relationships/image" Target="../media/image42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3.png"  /><Relationship Id="rId3" Type="http://schemas.openxmlformats.org/officeDocument/2006/relationships/image" Target="../media/image44.png"  /><Relationship Id="rId4" Type="http://schemas.openxmlformats.org/officeDocument/2006/relationships/image" Target="../media/image45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6.png"  /><Relationship Id="rId3" Type="http://schemas.openxmlformats.org/officeDocument/2006/relationships/image" Target="../media/image47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.png"  /><Relationship Id="rId3" Type="http://schemas.openxmlformats.org/officeDocument/2006/relationships/image" Target="../media/image3.pn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8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.png"  /><Relationship Id="rId3" Type="http://schemas.openxmlformats.org/officeDocument/2006/relationships/image" Target="../media/image5.png"  /><Relationship Id="rId4" Type="http://schemas.openxmlformats.org/officeDocument/2006/relationships/image" Target="../media/image6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.png"  /><Relationship Id="rId3" Type="http://schemas.openxmlformats.org/officeDocument/2006/relationships/image" Target="../media/image8.png"  /><Relationship Id="rId4" Type="http://schemas.openxmlformats.org/officeDocument/2006/relationships/image" Target="../media/image9.png"  /><Relationship Id="rId5" Type="http://schemas.openxmlformats.org/officeDocument/2006/relationships/image" Target="../media/image10.png"  /><Relationship Id="rId6" Type="http://schemas.openxmlformats.org/officeDocument/2006/relationships/image" Target="../media/image11.png"  /><Relationship Id="rId7" Type="http://schemas.openxmlformats.org/officeDocument/2006/relationships/image" Target="../media/image12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3.png"  /><Relationship Id="rId3" Type="http://schemas.openxmlformats.org/officeDocument/2006/relationships/image" Target="../media/image14.png"  /><Relationship Id="rId4" Type="http://schemas.openxmlformats.org/officeDocument/2006/relationships/image" Target="../media/image15.jpe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6.png"  /><Relationship Id="rId3" Type="http://schemas.openxmlformats.org/officeDocument/2006/relationships/image" Target="../media/image17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8.png"  /><Relationship Id="rId3" Type="http://schemas.openxmlformats.org/officeDocument/2006/relationships/image" Target="../media/image19.png"  /><Relationship Id="rId4" Type="http://schemas.openxmlformats.org/officeDocument/2006/relationships/image" Target="../media/image20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1.png"  /><Relationship Id="rId3" Type="http://schemas.openxmlformats.org/officeDocument/2006/relationships/image" Target="../media/image22.png"  /><Relationship Id="rId4" Type="http://schemas.openxmlformats.org/officeDocument/2006/relationships/image" Target="../media/image23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4.png"  /><Relationship Id="rId3" Type="http://schemas.openxmlformats.org/officeDocument/2006/relationships/image" Target="../media/image25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/>
          <a:srcRect l="13890" t="12700" r="34520" b="12690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3143240" y="1928802"/>
            <a:ext cx="3044200" cy="143161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ko-KR" altLang="en-US" sz="4400">
                <a:solidFill>
                  <a:schemeClr val="bg1"/>
                </a:solidFill>
                <a:latin typeface="나눔바른고딕"/>
                <a:ea typeface="나눔바른고딕"/>
              </a:rPr>
              <a:t>체육관 관리</a:t>
            </a:r>
            <a:endParaRPr lang="ko-KR" altLang="en-US" sz="4400">
              <a:solidFill>
                <a:schemeClr val="bg1"/>
              </a:solidFill>
              <a:latin typeface="나눔바른고딕"/>
              <a:ea typeface="나눔바른고딕"/>
            </a:endParaRPr>
          </a:p>
          <a:p>
            <a:pPr algn="ctr">
              <a:defRPr lang="ko-KR" altLang="en-US"/>
            </a:pPr>
            <a:r>
              <a:rPr lang="ko-KR" altLang="en-US" sz="4400">
                <a:solidFill>
                  <a:schemeClr val="bg1"/>
                </a:solidFill>
                <a:latin typeface="나눔바른고딕"/>
                <a:ea typeface="나눔바른고딕"/>
              </a:rPr>
              <a:t>프로그램</a:t>
            </a:r>
            <a:endParaRPr lang="ko-KR" altLang="en-US" sz="4400">
              <a:solidFill>
                <a:schemeClr val="bg1"/>
              </a:solidFill>
              <a:latin typeface="나눔바른고딕"/>
              <a:ea typeface="나눔바른고딕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680335" y="4857760"/>
            <a:ext cx="3916680" cy="9982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ko-KR" altLang="en-US" sz="2000" b="1">
                <a:solidFill>
                  <a:schemeClr val="bg1"/>
                </a:solidFill>
                <a:latin typeface="나눔바른고딕"/>
                <a:ea typeface="나눔바른고딕"/>
              </a:rPr>
              <a:t>융합소프트 웨어 개발자 양성 과정</a:t>
            </a:r>
            <a:endParaRPr lang="ko-KR" altLang="en-US" sz="2000" b="1">
              <a:solidFill>
                <a:schemeClr val="bg1"/>
              </a:solidFill>
              <a:latin typeface="나눔바른고딕"/>
              <a:ea typeface="나눔바른고딕"/>
            </a:endParaRPr>
          </a:p>
          <a:p>
            <a:pPr algn="ctr">
              <a:defRPr lang="ko-KR" altLang="en-US"/>
            </a:pPr>
            <a:r>
              <a:rPr lang="ko-KR" altLang="en-US" sz="2000" b="1">
                <a:solidFill>
                  <a:schemeClr val="bg1"/>
                </a:solidFill>
                <a:latin typeface="나눔바른고딕"/>
                <a:ea typeface="나눔바른고딕"/>
              </a:rPr>
              <a:t>1차 프로젝트</a:t>
            </a:r>
            <a:endParaRPr lang="ko-KR" altLang="en-US" sz="2000" b="1">
              <a:solidFill>
                <a:schemeClr val="bg1"/>
              </a:solidFill>
              <a:latin typeface="나눔바른고딕"/>
              <a:ea typeface="나눔바른고딕"/>
            </a:endParaRPr>
          </a:p>
          <a:p>
            <a:pPr algn="ctr">
              <a:defRPr lang="ko-KR" altLang="en-US"/>
            </a:pPr>
            <a:r>
              <a:rPr lang="ko-KR" altLang="en-US" sz="2000" b="1">
                <a:solidFill>
                  <a:schemeClr val="bg1"/>
                </a:solidFill>
                <a:latin typeface="나눔바른고딕"/>
                <a:ea typeface="나눔바른고딕"/>
              </a:rPr>
              <a:t>2017.11.19 홍문표</a:t>
            </a:r>
            <a:endParaRPr lang="ko-KR" altLang="en-US" sz="2000" b="1">
              <a:solidFill>
                <a:schemeClr val="bg1"/>
              </a:solidFill>
              <a:latin typeface="나눔바른고딕"/>
              <a:ea typeface="나눔바른고딕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571736" y="1500174"/>
            <a:ext cx="4000528" cy="2857520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/>
          <p:cNvPicPr>
            <a:picLocks noChangeAspect="1" noChangeArrowheads="1"/>
          </p:cNvPicPr>
          <p:nvPr/>
        </p:nvPicPr>
        <p:blipFill rotWithShape="1">
          <a:blip r:embed="rId2"/>
          <a:srcRect l="6940" t="38100" r="30550" b="31740"/>
          <a:stretch>
            <a:fillRect/>
          </a:stretch>
        </p:blipFill>
        <p:spPr>
          <a:xfrm flipH="1">
            <a:off x="0" y="4500570"/>
            <a:ext cx="9144000" cy="2357454"/>
          </a:xfrm>
          <a:prstGeom prst="rect">
            <a:avLst/>
          </a:prstGeom>
          <a:noFill/>
          <a:ln w="9525">
            <a:noFill/>
            <a:miter/>
          </a:ln>
          <a:effectLst/>
        </p:spPr>
      </p:pic>
      <p:sp>
        <p:nvSpPr>
          <p:cNvPr id="15" name="TextBox 14"/>
          <p:cNvSpPr txBox="1"/>
          <p:nvPr/>
        </p:nvSpPr>
        <p:spPr>
          <a:xfrm>
            <a:off x="-32" y="142851"/>
            <a:ext cx="3786214" cy="5410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3000" b="1">
                <a:solidFill>
                  <a:schemeClr val="bg1">
                    <a:lumMod val="50000"/>
                  </a:schemeClr>
                </a:solidFill>
                <a:latin typeface="나눔바른고딕"/>
                <a:ea typeface="나눔바른고딕"/>
              </a:rPr>
              <a:t>MVC</a:t>
            </a:r>
            <a:r>
              <a:rPr lang="ko-KR" altLang="en-US" sz="3000" b="1">
                <a:solidFill>
                  <a:schemeClr val="bg1">
                    <a:lumMod val="50000"/>
                  </a:schemeClr>
                </a:solidFill>
                <a:latin typeface="나눔바른고딕"/>
                <a:ea typeface="나눔바른고딕"/>
              </a:rPr>
              <a:t>파일 구조</a:t>
            </a:r>
            <a:endParaRPr lang="ko-KR" altLang="en-US" sz="3000" b="1">
              <a:solidFill>
                <a:schemeClr val="bg1">
                  <a:lumMod val="50000"/>
                </a:schemeClr>
              </a:solidFill>
              <a:latin typeface="나눔바른고딕"/>
              <a:ea typeface="나눔바른고딕"/>
            </a:endParaRPr>
          </a:p>
        </p:txBody>
      </p:sp>
      <p:pic>
        <p:nvPicPr>
          <p:cNvPr id="3078" name="Picture 6"/>
          <p:cNvPicPr>
            <a:picLocks noChangeAspect="1" noChangeArrowheads="1"/>
          </p:cNvPicPr>
          <p:nvPr/>
        </p:nvPicPr>
        <p:blipFill rotWithShape="1">
          <a:blip r:embed="rId3"/>
          <a:srcRect r="9520"/>
          <a:stretch>
            <a:fillRect/>
          </a:stretch>
        </p:blipFill>
        <p:spPr>
          <a:xfrm>
            <a:off x="71438" y="-1"/>
            <a:ext cx="2714612" cy="142853"/>
          </a:xfrm>
          <a:prstGeom prst="rect">
            <a:avLst/>
          </a:prstGeom>
          <a:noFill/>
          <a:ln w="9525">
            <a:noFill/>
            <a:miter/>
          </a:ln>
          <a:effectLst/>
        </p:spPr>
      </p:pic>
      <p:pic>
        <p:nvPicPr>
          <p:cNvPr id="3087" name=""/>
          <p:cNvPicPr>
            <a:picLocks noChangeAspect="1"/>
          </p:cNvPicPr>
          <p:nvPr/>
        </p:nvPicPr>
        <p:blipFill rotWithShape="1">
          <a:blip r:embed="rId4"/>
          <a:srcRect l="3630" t="4320" r="6420" b="890"/>
          <a:stretch>
            <a:fillRect/>
          </a:stretch>
        </p:blipFill>
        <p:spPr>
          <a:xfrm>
            <a:off x="2771800" y="692696"/>
            <a:ext cx="3024336" cy="5976664"/>
          </a:xfrm>
          <a:prstGeom prst="rect">
            <a:avLst/>
          </a:prstGeom>
        </p:spPr>
      </p:pic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-32" y="142851"/>
            <a:ext cx="6444239" cy="5410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3000" b="1">
                <a:solidFill>
                  <a:schemeClr val="bg1">
                    <a:lumMod val="50000"/>
                  </a:schemeClr>
                </a:solidFill>
                <a:latin typeface="나눔바른고딕"/>
                <a:ea typeface="나눔바른고딕"/>
              </a:rPr>
              <a:t>Class Diagram(Controller)</a:t>
            </a:r>
            <a:endParaRPr lang="en-US" altLang="ko-KR" sz="3000" b="1">
              <a:solidFill>
                <a:schemeClr val="bg1">
                  <a:lumMod val="50000"/>
                </a:schemeClr>
              </a:solidFill>
              <a:latin typeface="나눔바른고딕"/>
              <a:ea typeface="나눔바른고딕"/>
            </a:endParaRPr>
          </a:p>
        </p:txBody>
      </p:sp>
      <p:pic>
        <p:nvPicPr>
          <p:cNvPr id="3078" name="Picture 6"/>
          <p:cNvPicPr>
            <a:picLocks noChangeAspect="1" noChangeArrowheads="1"/>
          </p:cNvPicPr>
          <p:nvPr/>
        </p:nvPicPr>
        <p:blipFill rotWithShape="1">
          <a:blip r:embed="rId2"/>
          <a:srcRect r="9520"/>
          <a:stretch>
            <a:fillRect/>
          </a:stretch>
        </p:blipFill>
        <p:spPr>
          <a:xfrm>
            <a:off x="71438" y="-1"/>
            <a:ext cx="2714612" cy="142853"/>
          </a:xfrm>
          <a:prstGeom prst="rect">
            <a:avLst/>
          </a:prstGeom>
          <a:noFill/>
          <a:ln w="9525">
            <a:noFill/>
            <a:miter/>
          </a:ln>
          <a:effectLst/>
        </p:spPr>
      </p:pic>
      <p:pic>
        <p:nvPicPr>
          <p:cNvPr id="3086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768752" y="6093296"/>
            <a:ext cx="2375248" cy="615702"/>
          </a:xfrm>
          <a:prstGeom prst="rect">
            <a:avLst/>
          </a:prstGeom>
        </p:spPr>
      </p:pic>
      <p:pic>
        <p:nvPicPr>
          <p:cNvPr id="3087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0" y="764704"/>
            <a:ext cx="12060832" cy="5400599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/>
          <p:cNvPicPr>
            <a:picLocks noChangeAspect="1" noChangeArrowheads="1"/>
          </p:cNvPicPr>
          <p:nvPr/>
        </p:nvPicPr>
        <p:blipFill rotWithShape="1">
          <a:blip r:embed="rId2"/>
          <a:srcRect l="6940" t="38100" r="30550" b="31740"/>
          <a:stretch>
            <a:fillRect/>
          </a:stretch>
        </p:blipFill>
        <p:spPr>
          <a:xfrm flipH="1">
            <a:off x="0" y="4500570"/>
            <a:ext cx="9144000" cy="2357454"/>
          </a:xfrm>
          <a:prstGeom prst="rect">
            <a:avLst/>
          </a:prstGeom>
          <a:noFill/>
          <a:ln w="9525">
            <a:noFill/>
            <a:miter/>
          </a:ln>
          <a:effectLst/>
        </p:spPr>
      </p:pic>
      <p:sp>
        <p:nvSpPr>
          <p:cNvPr id="15" name="TextBox 14"/>
          <p:cNvSpPr txBox="1"/>
          <p:nvPr/>
        </p:nvSpPr>
        <p:spPr>
          <a:xfrm>
            <a:off x="-32" y="142851"/>
            <a:ext cx="6012192" cy="5410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3000" b="1">
                <a:solidFill>
                  <a:schemeClr val="bg1">
                    <a:lumMod val="50000"/>
                  </a:schemeClr>
                </a:solidFill>
                <a:latin typeface="나눔바른고딕"/>
                <a:ea typeface="나눔바른고딕"/>
              </a:rPr>
              <a:t>Class Diagram(Model)</a:t>
            </a:r>
            <a:endParaRPr lang="en-US" altLang="ko-KR" sz="3000" b="1">
              <a:solidFill>
                <a:schemeClr val="bg1">
                  <a:lumMod val="50000"/>
                </a:schemeClr>
              </a:solidFill>
              <a:latin typeface="나눔바른고딕"/>
              <a:ea typeface="나눔바른고딕"/>
            </a:endParaRPr>
          </a:p>
        </p:txBody>
      </p:sp>
      <p:pic>
        <p:nvPicPr>
          <p:cNvPr id="3078" name="Picture 6"/>
          <p:cNvPicPr>
            <a:picLocks noChangeAspect="1" noChangeArrowheads="1"/>
          </p:cNvPicPr>
          <p:nvPr/>
        </p:nvPicPr>
        <p:blipFill rotWithShape="1">
          <a:blip r:embed="rId3"/>
          <a:srcRect r="9520"/>
          <a:stretch>
            <a:fillRect/>
          </a:stretch>
        </p:blipFill>
        <p:spPr>
          <a:xfrm>
            <a:off x="71438" y="-1"/>
            <a:ext cx="2714612" cy="142853"/>
          </a:xfrm>
          <a:prstGeom prst="rect">
            <a:avLst/>
          </a:prstGeom>
          <a:noFill/>
          <a:ln w="9525">
            <a:noFill/>
            <a:miter/>
          </a:ln>
          <a:effectLst/>
        </p:spPr>
      </p:pic>
      <p:pic>
        <p:nvPicPr>
          <p:cNvPr id="3086" name=""/>
          <p:cNvPicPr>
            <a:picLocks noChangeAspect="1"/>
          </p:cNvPicPr>
          <p:nvPr/>
        </p:nvPicPr>
        <p:blipFill rotWithShape="1">
          <a:blip r:embed="rId4"/>
          <a:srcRect t="-400" b="4350"/>
          <a:stretch>
            <a:fillRect/>
          </a:stretch>
        </p:blipFill>
        <p:spPr>
          <a:xfrm>
            <a:off x="0" y="836712"/>
            <a:ext cx="9144000" cy="6021288"/>
          </a:xfrm>
          <a:prstGeom prst="rect">
            <a:avLst/>
          </a:prstGeom>
        </p:spPr>
      </p:pic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-32" y="142851"/>
            <a:ext cx="6444239" cy="5410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3000" b="1">
                <a:solidFill>
                  <a:schemeClr val="bg1">
                    <a:lumMod val="50000"/>
                  </a:schemeClr>
                </a:solidFill>
                <a:latin typeface="나눔바른고딕"/>
                <a:ea typeface="나눔바른고딕"/>
              </a:rPr>
              <a:t>Class Diagram(All)</a:t>
            </a:r>
            <a:endParaRPr lang="en-US" altLang="ko-KR" sz="3000" b="1">
              <a:solidFill>
                <a:schemeClr val="bg1">
                  <a:lumMod val="50000"/>
                </a:schemeClr>
              </a:solidFill>
              <a:latin typeface="나눔바른고딕"/>
              <a:ea typeface="나눔바른고딕"/>
            </a:endParaRPr>
          </a:p>
        </p:txBody>
      </p:sp>
      <p:pic>
        <p:nvPicPr>
          <p:cNvPr id="3078" name="Picture 6"/>
          <p:cNvPicPr>
            <a:picLocks noChangeAspect="1" noChangeArrowheads="1"/>
          </p:cNvPicPr>
          <p:nvPr/>
        </p:nvPicPr>
        <p:blipFill rotWithShape="1">
          <a:blip r:embed="rId2"/>
          <a:srcRect r="9520"/>
          <a:stretch>
            <a:fillRect/>
          </a:stretch>
        </p:blipFill>
        <p:spPr>
          <a:xfrm>
            <a:off x="71438" y="-1"/>
            <a:ext cx="2714612" cy="142853"/>
          </a:xfrm>
          <a:prstGeom prst="rect">
            <a:avLst/>
          </a:prstGeom>
          <a:noFill/>
          <a:ln w="9525">
            <a:noFill/>
            <a:miter/>
          </a:ln>
          <a:effectLst/>
        </p:spPr>
      </p:pic>
      <p:pic>
        <p:nvPicPr>
          <p:cNvPr id="3086" name=""/>
          <p:cNvPicPr>
            <a:picLocks noChangeAspect="1"/>
          </p:cNvPicPr>
          <p:nvPr/>
        </p:nvPicPr>
        <p:blipFill rotWithShape="1">
          <a:blip r:embed="rId3"/>
          <a:srcRect l="1960" t="9400" r="1960" b="8000"/>
          <a:stretch>
            <a:fillRect/>
          </a:stretch>
        </p:blipFill>
        <p:spPr>
          <a:xfrm>
            <a:off x="0" y="908720"/>
            <a:ext cx="9144000" cy="5949280"/>
          </a:xfrm>
          <a:prstGeom prst="rect">
            <a:avLst/>
          </a:prstGeom>
        </p:spPr>
      </p:pic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/>
          <p:cNvPicPr>
            <a:picLocks noChangeAspect="1" noChangeArrowheads="1"/>
          </p:cNvPicPr>
          <p:nvPr/>
        </p:nvPicPr>
        <p:blipFill rotWithShape="1">
          <a:blip r:embed="rId2"/>
          <a:srcRect l="6940" t="38100" r="30550" b="31740"/>
          <a:stretch>
            <a:fillRect/>
          </a:stretch>
        </p:blipFill>
        <p:spPr>
          <a:xfrm flipH="1">
            <a:off x="0" y="4500570"/>
            <a:ext cx="9144000" cy="2357454"/>
          </a:xfrm>
          <a:prstGeom prst="rect">
            <a:avLst/>
          </a:prstGeom>
          <a:noFill/>
          <a:ln w="9525">
            <a:noFill/>
            <a:miter/>
          </a:ln>
          <a:effectLst/>
        </p:spPr>
      </p:pic>
      <p:sp>
        <p:nvSpPr>
          <p:cNvPr id="15" name="TextBox 14"/>
          <p:cNvSpPr txBox="1"/>
          <p:nvPr/>
        </p:nvSpPr>
        <p:spPr>
          <a:xfrm>
            <a:off x="-32" y="142851"/>
            <a:ext cx="3786214" cy="5410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3000" b="1">
                <a:solidFill>
                  <a:schemeClr val="bg1">
                    <a:lumMod val="50000"/>
                  </a:schemeClr>
                </a:solidFill>
                <a:latin typeface="나눔바른고딕"/>
                <a:ea typeface="나눔바른고딕"/>
              </a:rPr>
              <a:t>UI </a:t>
            </a:r>
            <a:r>
              <a:rPr lang="ko-KR" altLang="en-US" sz="3000" b="1">
                <a:solidFill>
                  <a:schemeClr val="bg1">
                    <a:lumMod val="50000"/>
                  </a:schemeClr>
                </a:solidFill>
                <a:latin typeface="나눔바른고딕"/>
                <a:ea typeface="나눔바른고딕"/>
              </a:rPr>
              <a:t>설명</a:t>
            </a:r>
            <a:endParaRPr lang="ko-KR" altLang="en-US" sz="3000" b="1">
              <a:solidFill>
                <a:schemeClr val="bg1">
                  <a:lumMod val="50000"/>
                </a:schemeClr>
              </a:solidFill>
              <a:latin typeface="나눔바른고딕"/>
              <a:ea typeface="나눔바른고딕"/>
            </a:endParaRPr>
          </a:p>
        </p:txBody>
      </p:sp>
      <p:pic>
        <p:nvPicPr>
          <p:cNvPr id="3078" name="Picture 6"/>
          <p:cNvPicPr>
            <a:picLocks noChangeAspect="1" noChangeArrowheads="1"/>
          </p:cNvPicPr>
          <p:nvPr/>
        </p:nvPicPr>
        <p:blipFill rotWithShape="1">
          <a:blip r:embed="rId3"/>
          <a:srcRect r="9520"/>
          <a:stretch>
            <a:fillRect/>
          </a:stretch>
        </p:blipFill>
        <p:spPr>
          <a:xfrm>
            <a:off x="71438" y="-1"/>
            <a:ext cx="2714612" cy="142853"/>
          </a:xfrm>
          <a:prstGeom prst="rect">
            <a:avLst/>
          </a:prstGeom>
          <a:noFill/>
          <a:ln w="9525">
            <a:noFill/>
            <a:miter/>
          </a:ln>
          <a:effectLst/>
        </p:spPr>
      </p:pic>
      <p:pic>
        <p:nvPicPr>
          <p:cNvPr id="3088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971565" y="1371594"/>
            <a:ext cx="2400635" cy="2705477"/>
          </a:xfrm>
          <a:prstGeom prst="rect">
            <a:avLst/>
          </a:prstGeom>
        </p:spPr>
      </p:pic>
      <p:pic>
        <p:nvPicPr>
          <p:cNvPr id="3089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444208" y="1381120"/>
            <a:ext cx="2591161" cy="2695951"/>
          </a:xfrm>
          <a:prstGeom prst="rect">
            <a:avLst/>
          </a:prstGeom>
        </p:spPr>
      </p:pic>
      <p:graphicFrame>
        <p:nvGraphicFramePr>
          <p:cNvPr id="3092" name=""/>
          <p:cNvGraphicFramePr>
            <a:graphicFrameLocks noGrp="1"/>
          </p:cNvGraphicFramePr>
          <p:nvPr/>
        </p:nvGraphicFramePr>
        <p:xfrm>
          <a:off x="137497" y="1234807"/>
          <a:ext cx="3642415" cy="3478530"/>
        </p:xfrm>
        <a:graphic>
          <a:graphicData uri="http://schemas.openxmlformats.org/drawingml/2006/table">
            <a:tbl>
              <a:tblPr firstRow="1" bandRow="1">
                <a:tableStyleId>{35B5AC75-323D-4BF5-8D33-902B30104892}</a:tableStyleId>
              </a:tblPr>
              <a:tblGrid>
                <a:gridCol w="611560"/>
                <a:gridCol w="3030855"/>
              </a:tblGrid>
              <a:tr h="982570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 lang="ko-KR" altLang="en-US"/>
                      </a:pPr>
                      <a:endParaRPr lang="ko-KR" altLang="en-US"/>
                    </a:p>
                    <a:p>
                      <a:pPr algn="ctr">
                        <a:defRPr lang="ko-KR" altLang="en-US"/>
                      </a:pPr>
                      <a:endParaRPr lang="ko-KR" altLang="en-US"/>
                    </a:p>
                    <a:p>
                      <a:pPr algn="ctr">
                        <a:defRPr lang="ko-KR" altLang="en-US"/>
                      </a:pPr>
                      <a:endParaRPr lang="ko-KR" altLang="en-US"/>
                    </a:p>
                    <a:p>
                      <a:pPr algn="ctr">
                        <a:defRPr lang="ko-KR" altLang="en-US"/>
                      </a:pPr>
                      <a:r>
                        <a:rPr lang="ko-KR" altLang="en-US"/>
                        <a:t>1</a:t>
                      </a: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>
                        <a:defRPr lang="ko-KR" altLang="en-US"/>
                      </a:pPr>
                      <a:r>
                        <a:rPr lang="ko-KR" altLang="en-US">
                          <a:latin typeface="나눔바른고딕"/>
                          <a:ea typeface="나눔바른고딕"/>
                        </a:rPr>
                        <a:t> - 학원코드,비밀번호를 입력후 로그인을 누르면 메인으로 넘어간다.</a:t>
                      </a:r>
                      <a:endParaRPr lang="ko-KR" altLang="en-US">
                        <a:latin typeface="나눔바른고딕"/>
                        <a:ea typeface="나눔바른고딕"/>
                      </a:endParaRPr>
                    </a:p>
                    <a:p>
                      <a:pPr lvl="0">
                        <a:defRPr lang="ko-KR" altLang="en-US"/>
                      </a:pPr>
                      <a:endParaRPr lang="ko-KR" altLang="en-US">
                        <a:latin typeface="나눔바른고딕"/>
                        <a:ea typeface="나눔바른고딕"/>
                      </a:endParaRPr>
                    </a:p>
                    <a:p>
                      <a:pPr>
                        <a:defRPr lang="ko-KR" altLang="en-US"/>
                      </a:pPr>
                      <a:r>
                        <a:rPr lang="ko-KR" altLang="en-US"/>
                        <a:t>- </a:t>
                      </a:r>
                      <a:r>
                        <a:rPr lang="en-US" altLang="ko-KR"/>
                        <a:t>DB</a:t>
                      </a:r>
                      <a:r>
                        <a:rPr lang="ko-KR" altLang="en-US"/>
                        <a:t>에 저장되어있는</a:t>
                      </a:r>
                      <a:endParaRPr lang="ko-KR" altLang="en-US"/>
                    </a:p>
                    <a:p>
                      <a:pPr>
                        <a:defRPr lang="ko-KR" altLang="en-US"/>
                      </a:pPr>
                      <a:r>
                        <a:rPr lang="ko-KR" altLang="en-US"/>
                        <a:t>데이터와 입력 데이터가</a:t>
                      </a:r>
                      <a:endParaRPr lang="ko-KR" altLang="en-US"/>
                    </a:p>
                    <a:p>
                      <a:pPr>
                        <a:defRPr lang="ko-KR" altLang="en-US"/>
                      </a:pPr>
                      <a:r>
                        <a:rPr lang="ko-KR" altLang="en-US"/>
                        <a:t>다를시 로그인 실패</a:t>
                      </a:r>
                      <a:endParaRPr lang="ko-KR" altLang="en-US"/>
                    </a:p>
                  </a:txBody>
                  <a:tcPr marL="91440" marR="91440"/>
                </a:tc>
              </a:tr>
              <a:tr h="1362920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 lang="ko-KR" altLang="en-US"/>
                      </a:pPr>
                      <a:endParaRPr lang="ko-KR" altLang="en-US" b="1">
                        <a:solidFill>
                          <a:schemeClr val="accent3">
                            <a:lumMod val="90000"/>
                          </a:schemeClr>
                        </a:solidFill>
                      </a:endParaRPr>
                    </a:p>
                    <a:p>
                      <a:pPr algn="ctr">
                        <a:defRPr lang="ko-KR" altLang="en-US"/>
                      </a:pPr>
                      <a:endParaRPr lang="ko-KR" altLang="en-US" b="1">
                        <a:solidFill>
                          <a:schemeClr val="accent3">
                            <a:lumMod val="90000"/>
                          </a:schemeClr>
                        </a:solidFill>
                      </a:endParaRPr>
                    </a:p>
                    <a:p>
                      <a:pPr algn="ctr">
                        <a:defRPr lang="ko-KR" altLang="en-US"/>
                      </a:pPr>
                      <a:r>
                        <a:rPr lang="ko-KR" altLang="en-US" b="1">
                          <a:solidFill>
                            <a:schemeClr val="accent3">
                              <a:lumMod val="90000"/>
                            </a:schemeClr>
                          </a:solidFill>
                        </a:rPr>
                        <a:t>2</a:t>
                      </a:r>
                      <a:endParaRPr lang="ko-KR" altLang="en-US" b="1">
                        <a:solidFill>
                          <a:schemeClr val="accent3">
                            <a:lumMod val="90000"/>
                          </a:schemeClr>
                        </a:solidFill>
                      </a:endParaRPr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r>
                        <a:rPr lang="ko-KR" altLang="en-US" b="1">
                          <a:solidFill>
                            <a:schemeClr val="accent3">
                              <a:lumMod val="90000"/>
                            </a:schemeClr>
                          </a:solidFill>
                        </a:rPr>
                        <a:t>- 관리자 회원가입</a:t>
                      </a:r>
                      <a:endParaRPr lang="ko-KR" altLang="en-US" b="1">
                        <a:solidFill>
                          <a:schemeClr val="accent3">
                            <a:lumMod val="90000"/>
                          </a:schemeClr>
                        </a:solidFill>
                      </a:endParaRPr>
                    </a:p>
                    <a:p>
                      <a:pPr>
                        <a:defRPr lang="ko-KR" altLang="en-US"/>
                      </a:pPr>
                      <a:r>
                        <a:rPr lang="ko-KR" altLang="en-US" b="1">
                          <a:solidFill>
                            <a:schemeClr val="accent3">
                              <a:lumMod val="90000"/>
                            </a:schemeClr>
                          </a:solidFill>
                        </a:rPr>
                        <a:t>학원 코드 , 비밀번호</a:t>
                      </a:r>
                      <a:endParaRPr lang="ko-KR" altLang="en-US" b="1">
                        <a:solidFill>
                          <a:schemeClr val="accent3">
                            <a:lumMod val="90000"/>
                          </a:schemeClr>
                        </a:solidFill>
                      </a:endParaRPr>
                    </a:p>
                    <a:p>
                      <a:pPr>
                        <a:defRPr lang="ko-KR" altLang="en-US"/>
                      </a:pPr>
                      <a:r>
                        <a:rPr lang="ko-KR" altLang="en-US" b="1">
                          <a:solidFill>
                            <a:schemeClr val="accent3">
                              <a:lumMod val="90000"/>
                            </a:schemeClr>
                          </a:solidFill>
                        </a:rPr>
                        <a:t>관리자 이름, 관리자 폰번호</a:t>
                      </a:r>
                      <a:endParaRPr lang="ko-KR" altLang="en-US" b="1">
                        <a:solidFill>
                          <a:schemeClr val="accent3">
                            <a:lumMod val="90000"/>
                          </a:schemeClr>
                        </a:solidFill>
                      </a:endParaRPr>
                    </a:p>
                    <a:p>
                      <a:pPr>
                        <a:defRPr lang="ko-KR" altLang="en-US"/>
                      </a:pPr>
                      <a:r>
                        <a:rPr lang="ko-KR" altLang="en-US" b="1">
                          <a:solidFill>
                            <a:schemeClr val="accent3">
                              <a:lumMod val="90000"/>
                            </a:schemeClr>
                          </a:solidFill>
                        </a:rPr>
                        <a:t>입력후 확인</a:t>
                      </a:r>
                      <a:endParaRPr lang="ko-KR" altLang="en-US" b="1">
                        <a:solidFill>
                          <a:schemeClr val="accent3">
                            <a:lumMod val="90000"/>
                          </a:schemeClr>
                        </a:solidFill>
                      </a:endParaRPr>
                    </a:p>
                    <a:p>
                      <a:pPr algn="ctr">
                        <a:defRPr lang="ko-KR" altLang="en-US"/>
                      </a:pPr>
                      <a:endParaRPr lang="ko-KR" altLang="en-US" b="1">
                        <a:solidFill>
                          <a:schemeClr val="accent3">
                            <a:lumMod val="90000"/>
                          </a:schemeClr>
                        </a:solidFill>
                      </a:endParaRPr>
                    </a:p>
                  </a:txBody>
                  <a:tcPr marL="91440" marR="91440"/>
                </a:tc>
              </a:tr>
            </a:tbl>
          </a:graphicData>
        </a:graphic>
      </p:graphicFrame>
      <p:sp>
        <p:nvSpPr>
          <p:cNvPr id="3093" name=""/>
          <p:cNvSpPr/>
          <p:nvPr/>
        </p:nvSpPr>
        <p:spPr>
          <a:xfrm>
            <a:off x="3995936" y="3212976"/>
            <a:ext cx="432048" cy="432048"/>
          </a:xfrm>
          <a:prstGeom prst="ellipse">
            <a:avLst/>
          </a:prstGeom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p>
            <a:pPr algn="ctr">
              <a:defRPr lang="ko-KR" altLang="en-US"/>
            </a:pPr>
            <a:r>
              <a:rPr lang="ko-KR" altLang="en-US"/>
              <a:t>1</a:t>
            </a:r>
            <a:endParaRPr lang="ko-KR" altLang="en-US"/>
          </a:p>
        </p:txBody>
      </p:sp>
      <p:sp>
        <p:nvSpPr>
          <p:cNvPr id="3094" name=""/>
          <p:cNvSpPr/>
          <p:nvPr/>
        </p:nvSpPr>
        <p:spPr>
          <a:xfrm>
            <a:off x="5508104" y="3212976"/>
            <a:ext cx="432048" cy="432048"/>
          </a:xfrm>
          <a:prstGeom prst="ellipse">
            <a:avLst/>
          </a:prstGeom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p>
            <a:pPr algn="ctr">
              <a:defRPr lang="ko-KR" altLang="en-US"/>
            </a:pPr>
            <a:r>
              <a:rPr lang="ko-KR" altLang="en-US"/>
              <a:t>2</a:t>
            </a:r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/>
          <p:cNvPicPr>
            <a:picLocks noChangeAspect="1" noChangeArrowheads="1"/>
          </p:cNvPicPr>
          <p:nvPr/>
        </p:nvPicPr>
        <p:blipFill rotWithShape="1">
          <a:blip r:embed="rId2"/>
          <a:srcRect l="6940" t="38100" r="30550" b="31740"/>
          <a:stretch>
            <a:fillRect/>
          </a:stretch>
        </p:blipFill>
        <p:spPr>
          <a:xfrm flipH="1">
            <a:off x="0" y="4500570"/>
            <a:ext cx="9144000" cy="2357454"/>
          </a:xfrm>
          <a:prstGeom prst="rect">
            <a:avLst/>
          </a:prstGeom>
          <a:noFill/>
          <a:ln w="9525">
            <a:noFill/>
            <a:miter/>
          </a:ln>
          <a:effectLst/>
        </p:spPr>
      </p:pic>
      <p:sp>
        <p:nvSpPr>
          <p:cNvPr id="15" name="TextBox 14"/>
          <p:cNvSpPr txBox="1"/>
          <p:nvPr/>
        </p:nvSpPr>
        <p:spPr>
          <a:xfrm>
            <a:off x="-32" y="142851"/>
            <a:ext cx="3786214" cy="5410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3000" b="1">
                <a:solidFill>
                  <a:schemeClr val="bg1">
                    <a:lumMod val="50000"/>
                  </a:schemeClr>
                </a:solidFill>
                <a:latin typeface="나눔바른고딕"/>
                <a:ea typeface="나눔바른고딕"/>
              </a:rPr>
              <a:t>UI </a:t>
            </a:r>
            <a:r>
              <a:rPr lang="ko-KR" altLang="en-US" sz="3000" b="1">
                <a:solidFill>
                  <a:schemeClr val="bg1">
                    <a:lumMod val="50000"/>
                  </a:schemeClr>
                </a:solidFill>
                <a:latin typeface="나눔바른고딕"/>
                <a:ea typeface="나눔바른고딕"/>
              </a:rPr>
              <a:t>설명</a:t>
            </a:r>
            <a:endParaRPr lang="ko-KR" altLang="en-US" sz="3000" b="1">
              <a:solidFill>
                <a:schemeClr val="bg1">
                  <a:lumMod val="50000"/>
                </a:schemeClr>
              </a:solidFill>
              <a:latin typeface="나눔바른고딕"/>
              <a:ea typeface="나눔바른고딕"/>
            </a:endParaRPr>
          </a:p>
        </p:txBody>
      </p:sp>
      <p:pic>
        <p:nvPicPr>
          <p:cNvPr id="3078" name="Picture 6"/>
          <p:cNvPicPr>
            <a:picLocks noChangeAspect="1" noChangeArrowheads="1"/>
          </p:cNvPicPr>
          <p:nvPr/>
        </p:nvPicPr>
        <p:blipFill rotWithShape="1">
          <a:blip r:embed="rId3"/>
          <a:srcRect r="9520"/>
          <a:stretch>
            <a:fillRect/>
          </a:stretch>
        </p:blipFill>
        <p:spPr>
          <a:xfrm>
            <a:off x="71438" y="-1"/>
            <a:ext cx="2714612" cy="142853"/>
          </a:xfrm>
          <a:prstGeom prst="rect">
            <a:avLst/>
          </a:prstGeom>
          <a:noFill/>
          <a:ln w="9525">
            <a:noFill/>
            <a:miter/>
          </a:ln>
          <a:effectLst/>
        </p:spPr>
      </p:pic>
      <p:pic>
        <p:nvPicPr>
          <p:cNvPr id="3088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788024" y="1211889"/>
            <a:ext cx="3491212" cy="3801286"/>
          </a:xfrm>
          <a:prstGeom prst="rect">
            <a:avLst/>
          </a:prstGeom>
        </p:spPr>
      </p:pic>
      <p:graphicFrame>
        <p:nvGraphicFramePr>
          <p:cNvPr id="3089" name=""/>
          <p:cNvGraphicFramePr>
            <a:graphicFrameLocks noGrp="1"/>
          </p:cNvGraphicFramePr>
          <p:nvPr/>
        </p:nvGraphicFramePr>
        <p:xfrm>
          <a:off x="323528" y="1268760"/>
          <a:ext cx="3816424" cy="3672408"/>
        </p:xfrm>
        <a:graphic>
          <a:graphicData uri="http://schemas.openxmlformats.org/drawingml/2006/table">
            <a:tbl>
              <a:tblPr firstRow="1" bandRow="1">
                <a:tableStyleId>{35B5AC75-323D-4BF5-8D33-902B30104892}</a:tableStyleId>
              </a:tblPr>
              <a:tblGrid>
                <a:gridCol w="827233"/>
                <a:gridCol w="2989190"/>
              </a:tblGrid>
              <a:tr h="734481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r>
                        <a:rPr lang="ko-KR" altLang="en-US"/>
                        <a:t>1</a:t>
                      </a: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r>
                        <a:rPr lang="ko-KR" altLang="en-US"/>
                        <a:t>다시 로그인 창으로 이동</a:t>
                      </a:r>
                      <a:endParaRPr lang="ko-KR" altLang="en-US"/>
                    </a:p>
                  </a:txBody>
                  <a:tcPr marL="91440" marR="91440"/>
                </a:tc>
              </a:tr>
              <a:tr h="734481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r>
                        <a:rPr lang="ko-KR" altLang="en-US"/>
                        <a:t>2</a:t>
                      </a: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r>
                        <a:rPr lang="ko-KR" altLang="en-US"/>
                        <a:t>학생관리 창으로 이동</a:t>
                      </a:r>
                      <a:endParaRPr lang="ko-KR" altLang="en-US"/>
                    </a:p>
                  </a:txBody>
                  <a:tcPr marL="91440" marR="91440"/>
                </a:tc>
              </a:tr>
              <a:tr h="734481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r>
                        <a:rPr lang="ko-KR" altLang="en-US"/>
                        <a:t>3</a:t>
                      </a: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r>
                        <a:rPr lang="ko-KR" altLang="en-US"/>
                        <a:t>납부 관리 창으로 이동</a:t>
                      </a:r>
                      <a:endParaRPr lang="ko-KR" altLang="en-US"/>
                    </a:p>
                  </a:txBody>
                  <a:tcPr marL="91440" marR="91440"/>
                </a:tc>
              </a:tr>
              <a:tr h="734481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r>
                        <a:rPr lang="ko-KR" altLang="en-US"/>
                        <a:t>4</a:t>
                      </a: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r>
                        <a:rPr lang="ko-KR" altLang="en-US"/>
                        <a:t>상담관리 창으로 이동</a:t>
                      </a:r>
                      <a:endParaRPr lang="ko-KR" altLang="en-US"/>
                    </a:p>
                  </a:txBody>
                  <a:tcPr marL="91440" marR="91440"/>
                </a:tc>
              </a:tr>
              <a:tr h="734481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r>
                        <a:rPr lang="ko-KR" altLang="en-US"/>
                        <a:t>5</a:t>
                      </a: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r>
                        <a:rPr lang="ko-KR" altLang="en-US"/>
                        <a:t>직원관리는 추후 업데이트</a:t>
                      </a:r>
                      <a:endParaRPr lang="ko-KR" altLang="en-US"/>
                    </a:p>
                  </a:txBody>
                  <a:tcPr marL="91440" marR="91440"/>
                </a:tc>
              </a:tr>
            </a:tbl>
          </a:graphicData>
        </a:graphic>
      </p:graphicFrame>
      <p:sp>
        <p:nvSpPr>
          <p:cNvPr id="3090" name=""/>
          <p:cNvSpPr/>
          <p:nvPr/>
        </p:nvSpPr>
        <p:spPr>
          <a:xfrm>
            <a:off x="6444208" y="1916832"/>
            <a:ext cx="504056" cy="360040"/>
          </a:xfrm>
          <a:prstGeom prst="ellipse">
            <a:avLst/>
          </a:prstGeom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p>
            <a:pPr algn="ctr">
              <a:defRPr lang="ko-KR" altLang="en-US"/>
            </a:pPr>
            <a:r>
              <a:rPr lang="ko-KR" altLang="en-US"/>
              <a:t>1</a:t>
            </a:r>
            <a:endParaRPr lang="ko-KR" altLang="en-US"/>
          </a:p>
        </p:txBody>
      </p:sp>
      <p:sp>
        <p:nvSpPr>
          <p:cNvPr id="3091" name=""/>
          <p:cNvSpPr/>
          <p:nvPr/>
        </p:nvSpPr>
        <p:spPr>
          <a:xfrm>
            <a:off x="4644008" y="2276872"/>
            <a:ext cx="504056" cy="360040"/>
          </a:xfrm>
          <a:prstGeom prst="ellipse">
            <a:avLst/>
          </a:prstGeom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p>
            <a:pPr algn="ctr">
              <a:defRPr lang="ko-KR" altLang="en-US"/>
            </a:pPr>
            <a:r>
              <a:rPr lang="ko-KR" altLang="en-US"/>
              <a:t>2</a:t>
            </a:r>
            <a:endParaRPr lang="ko-KR" altLang="en-US"/>
          </a:p>
        </p:txBody>
      </p:sp>
      <p:sp>
        <p:nvSpPr>
          <p:cNvPr id="3092" name=""/>
          <p:cNvSpPr/>
          <p:nvPr/>
        </p:nvSpPr>
        <p:spPr>
          <a:xfrm>
            <a:off x="7092280" y="2276872"/>
            <a:ext cx="504056" cy="360040"/>
          </a:xfrm>
          <a:prstGeom prst="ellipse">
            <a:avLst/>
          </a:prstGeom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p>
            <a:pPr algn="ctr">
              <a:defRPr lang="ko-KR" altLang="en-US"/>
            </a:pPr>
            <a:r>
              <a:rPr lang="ko-KR" altLang="en-US"/>
              <a:t>3</a:t>
            </a:r>
            <a:endParaRPr lang="ko-KR" altLang="en-US"/>
          </a:p>
        </p:txBody>
      </p:sp>
      <p:sp>
        <p:nvSpPr>
          <p:cNvPr id="3093" name=""/>
          <p:cNvSpPr/>
          <p:nvPr/>
        </p:nvSpPr>
        <p:spPr>
          <a:xfrm>
            <a:off x="7164288" y="3645024"/>
            <a:ext cx="504056" cy="360040"/>
          </a:xfrm>
          <a:prstGeom prst="ellipse">
            <a:avLst/>
          </a:prstGeom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p>
            <a:pPr algn="ctr">
              <a:defRPr lang="ko-KR" altLang="en-US"/>
            </a:pPr>
            <a:r>
              <a:rPr lang="ko-KR" altLang="en-US"/>
              <a:t>4</a:t>
            </a:r>
            <a:endParaRPr lang="ko-KR" altLang="en-US"/>
          </a:p>
        </p:txBody>
      </p:sp>
      <p:sp>
        <p:nvSpPr>
          <p:cNvPr id="3094" name=""/>
          <p:cNvSpPr/>
          <p:nvPr/>
        </p:nvSpPr>
        <p:spPr>
          <a:xfrm>
            <a:off x="4644008" y="3645024"/>
            <a:ext cx="504056" cy="360040"/>
          </a:xfrm>
          <a:prstGeom prst="ellipse">
            <a:avLst/>
          </a:prstGeom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p>
            <a:pPr algn="ctr">
              <a:defRPr lang="ko-KR" altLang="en-US"/>
            </a:pPr>
            <a:r>
              <a:rPr lang="ko-KR" altLang="en-US"/>
              <a:t>5</a:t>
            </a:r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-32" y="142851"/>
            <a:ext cx="3786214" cy="5410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3000" b="1">
                <a:solidFill>
                  <a:schemeClr val="bg1">
                    <a:lumMod val="50000"/>
                  </a:schemeClr>
                </a:solidFill>
                <a:latin typeface="나눔바른고딕"/>
                <a:ea typeface="나눔바른고딕"/>
              </a:rPr>
              <a:t>UI </a:t>
            </a:r>
            <a:r>
              <a:rPr lang="ko-KR" altLang="en-US" sz="3000" b="1">
                <a:solidFill>
                  <a:schemeClr val="bg1">
                    <a:lumMod val="50000"/>
                  </a:schemeClr>
                </a:solidFill>
                <a:latin typeface="나눔바른고딕"/>
                <a:ea typeface="나눔바른고딕"/>
              </a:rPr>
              <a:t>설명</a:t>
            </a:r>
            <a:endParaRPr lang="ko-KR" altLang="en-US" sz="3000" b="1">
              <a:solidFill>
                <a:schemeClr val="bg1">
                  <a:lumMod val="50000"/>
                </a:schemeClr>
              </a:solidFill>
              <a:latin typeface="나눔바른고딕"/>
              <a:ea typeface="나눔바른고딕"/>
            </a:endParaRPr>
          </a:p>
        </p:txBody>
      </p:sp>
      <p:pic>
        <p:nvPicPr>
          <p:cNvPr id="3078" name="Picture 6"/>
          <p:cNvPicPr>
            <a:picLocks noChangeAspect="1" noChangeArrowheads="1"/>
          </p:cNvPicPr>
          <p:nvPr/>
        </p:nvPicPr>
        <p:blipFill rotWithShape="1">
          <a:blip r:embed="rId2"/>
          <a:srcRect r="9520"/>
          <a:stretch>
            <a:fillRect/>
          </a:stretch>
        </p:blipFill>
        <p:spPr>
          <a:xfrm>
            <a:off x="71438" y="-1"/>
            <a:ext cx="2714612" cy="142853"/>
          </a:xfrm>
          <a:prstGeom prst="rect">
            <a:avLst/>
          </a:prstGeom>
          <a:noFill/>
          <a:ln w="9525">
            <a:noFill/>
            <a:miter/>
          </a:ln>
          <a:effectLst/>
        </p:spPr>
      </p:pic>
      <p:pic>
        <p:nvPicPr>
          <p:cNvPr id="3088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602380" y="908719"/>
            <a:ext cx="6541620" cy="5949280"/>
          </a:xfrm>
          <a:prstGeom prst="rect">
            <a:avLst/>
          </a:prstGeom>
        </p:spPr>
      </p:pic>
      <p:graphicFrame>
        <p:nvGraphicFramePr>
          <p:cNvPr id="3091" name=""/>
          <p:cNvGraphicFramePr>
            <a:graphicFrameLocks noGrp="1"/>
          </p:cNvGraphicFramePr>
          <p:nvPr/>
        </p:nvGraphicFramePr>
        <p:xfrm>
          <a:off x="0" y="2636912"/>
          <a:ext cx="4577006" cy="4239878"/>
        </p:xfrm>
        <a:graphic>
          <a:graphicData uri="http://schemas.openxmlformats.org/drawingml/2006/table">
            <a:tbl>
              <a:tblPr firstRow="1" bandRow="1">
                <a:tableStyleId>{35B5AC75-323D-4BF5-8D33-902B30104892}</a:tableStyleId>
              </a:tblPr>
              <a:tblGrid>
                <a:gridCol w="755576"/>
                <a:gridCol w="3821430"/>
              </a:tblGrid>
              <a:tr h="457689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r>
                        <a:rPr lang="ko-KR" altLang="en-US"/>
                        <a:t>1</a:t>
                      </a: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r>
                        <a:rPr lang="ko-KR" altLang="en-US"/>
                        <a:t>이름을 검색시 테이블에 검색된 항목 출력</a:t>
                      </a:r>
                      <a:endParaRPr lang="ko-KR" altLang="en-US"/>
                    </a:p>
                  </a:txBody>
                  <a:tcPr marL="91440" marR="91440"/>
                </a:tc>
              </a:tr>
              <a:tr h="461641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r>
                        <a:rPr lang="ko-KR" altLang="en-US"/>
                        <a:t>2</a:t>
                      </a: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r>
                        <a:rPr lang="ko-KR" altLang="en-US"/>
                        <a:t>모든 정보는 빌수 입력</a:t>
                      </a:r>
                      <a:endParaRPr lang="ko-KR" altLang="en-US"/>
                    </a:p>
                    <a:p>
                      <a:pPr>
                        <a:defRPr lang="ko-KR" altLang="en-US"/>
                      </a:pPr>
                      <a:r>
                        <a:rPr lang="ko-KR" altLang="en-US"/>
                        <a:t>(이미지만 예외)</a:t>
                      </a:r>
                      <a:endParaRPr lang="ko-KR" altLang="en-US"/>
                    </a:p>
                  </a:txBody>
                  <a:tcPr marL="91440" marR="91440"/>
                </a:tc>
              </a:tr>
              <a:tr h="461641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r>
                        <a:rPr lang="ko-KR" altLang="en-US"/>
                        <a:t>3</a:t>
                      </a: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r>
                        <a:rPr lang="en-US" altLang="ko-KR"/>
                        <a:t>DB</a:t>
                      </a:r>
                      <a:r>
                        <a:rPr lang="ko-KR" altLang="en-US"/>
                        <a:t>에 저장</a:t>
                      </a:r>
                      <a:endParaRPr lang="ko-KR" altLang="en-US"/>
                    </a:p>
                  </a:txBody>
                  <a:tcPr marL="91440" marR="91440"/>
                </a:tc>
              </a:tr>
              <a:tr h="461641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r>
                        <a:rPr lang="ko-KR" altLang="en-US"/>
                        <a:t>4</a:t>
                      </a: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r>
                        <a:rPr lang="ko-KR" altLang="en-US"/>
                        <a:t>테이블 이름 선택후</a:t>
                      </a:r>
                      <a:endParaRPr lang="ko-KR" altLang="en-US"/>
                    </a:p>
                    <a:p>
                      <a:pPr>
                        <a:defRPr lang="ko-KR" altLang="en-US"/>
                      </a:pPr>
                      <a:r>
                        <a:rPr lang="ko-KR" altLang="en-US"/>
                        <a:t>정보수정(모든정보 필수 입력)</a:t>
                      </a:r>
                      <a:endParaRPr lang="ko-KR" altLang="en-US"/>
                    </a:p>
                  </a:txBody>
                  <a:tcPr marL="91440" marR="91440"/>
                </a:tc>
              </a:tr>
              <a:tr h="461641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r>
                        <a:rPr lang="ko-KR" altLang="en-US"/>
                        <a:t>5</a:t>
                      </a: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r>
                        <a:rPr lang="ko-KR" altLang="en-US"/>
                        <a:t>메인 창으로 이동</a:t>
                      </a:r>
                      <a:endParaRPr lang="ko-KR" altLang="en-US"/>
                    </a:p>
                  </a:txBody>
                  <a:tcPr marL="91440" marR="91440"/>
                </a:tc>
              </a:tr>
              <a:tr h="461641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r>
                        <a:rPr lang="ko-KR" altLang="en-US"/>
                        <a:t>6</a:t>
                      </a: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r>
                        <a:rPr lang="ko-KR" altLang="en-US"/>
                        <a:t>테이블 이름 선택후 학생정보삭제</a:t>
                      </a:r>
                      <a:endParaRPr lang="ko-KR" altLang="en-US"/>
                    </a:p>
                  </a:txBody>
                  <a:tcPr marL="91440" marR="91440"/>
                </a:tc>
              </a:tr>
              <a:tr h="461641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r>
                        <a:rPr lang="ko-KR" altLang="en-US"/>
                        <a:t>7</a:t>
                      </a: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r>
                        <a:rPr lang="ko-KR" altLang="en-US"/>
                        <a:t>테이블 학생전체 출력</a:t>
                      </a:r>
                      <a:endParaRPr lang="ko-KR" altLang="en-US"/>
                    </a:p>
                  </a:txBody>
                  <a:tcPr marL="91440" marR="91440"/>
                </a:tc>
              </a:tr>
              <a:tr h="461641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r>
                        <a:rPr lang="ko-KR" altLang="en-US"/>
                        <a:t>8</a:t>
                      </a: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r>
                        <a:rPr lang="ko-KR" altLang="en-US"/>
                        <a:t>입력되있는 값을 초기화 시킴</a:t>
                      </a:r>
                      <a:endParaRPr lang="ko-KR" altLang="en-US"/>
                    </a:p>
                  </a:txBody>
                  <a:tcPr marL="91440" marR="91440"/>
                </a:tc>
              </a:tr>
            </a:tbl>
          </a:graphicData>
        </a:graphic>
      </p:graphicFrame>
      <p:sp>
        <p:nvSpPr>
          <p:cNvPr id="3092" name=""/>
          <p:cNvSpPr/>
          <p:nvPr/>
        </p:nvSpPr>
        <p:spPr>
          <a:xfrm>
            <a:off x="4427984" y="1340768"/>
            <a:ext cx="504056" cy="360040"/>
          </a:xfrm>
          <a:prstGeom prst="ellipse">
            <a:avLst/>
          </a:prstGeom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/>
              <a:t>1</a:t>
            </a:r>
            <a:endParaRPr lang="ko-KR" altLang="en-US"/>
          </a:p>
        </p:txBody>
      </p:sp>
      <p:sp>
        <p:nvSpPr>
          <p:cNvPr id="3093" name=""/>
          <p:cNvSpPr/>
          <p:nvPr/>
        </p:nvSpPr>
        <p:spPr>
          <a:xfrm>
            <a:off x="4716016" y="5373216"/>
            <a:ext cx="504056" cy="360040"/>
          </a:xfrm>
          <a:prstGeom prst="ellipse">
            <a:avLst/>
          </a:prstGeom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/>
              <a:t>3</a:t>
            </a:r>
            <a:endParaRPr lang="ko-KR" altLang="en-US"/>
          </a:p>
        </p:txBody>
      </p:sp>
      <p:sp>
        <p:nvSpPr>
          <p:cNvPr id="3094" name=""/>
          <p:cNvSpPr/>
          <p:nvPr/>
        </p:nvSpPr>
        <p:spPr>
          <a:xfrm>
            <a:off x="5364088" y="4869160"/>
            <a:ext cx="504056" cy="360040"/>
          </a:xfrm>
          <a:prstGeom prst="ellipse">
            <a:avLst/>
          </a:prstGeom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/>
              <a:t>4</a:t>
            </a:r>
            <a:endParaRPr lang="ko-KR" altLang="en-US"/>
          </a:p>
        </p:txBody>
      </p:sp>
      <p:sp>
        <p:nvSpPr>
          <p:cNvPr id="3095" name=""/>
          <p:cNvSpPr/>
          <p:nvPr/>
        </p:nvSpPr>
        <p:spPr>
          <a:xfrm>
            <a:off x="5796136" y="5445224"/>
            <a:ext cx="504056" cy="360040"/>
          </a:xfrm>
          <a:prstGeom prst="ellipse">
            <a:avLst/>
          </a:prstGeom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/>
              <a:t>5</a:t>
            </a:r>
            <a:endParaRPr lang="ko-KR" altLang="en-US"/>
          </a:p>
        </p:txBody>
      </p:sp>
      <p:sp>
        <p:nvSpPr>
          <p:cNvPr id="3096" name=""/>
          <p:cNvSpPr/>
          <p:nvPr/>
        </p:nvSpPr>
        <p:spPr>
          <a:xfrm>
            <a:off x="6300192" y="4869160"/>
            <a:ext cx="504056" cy="360040"/>
          </a:xfrm>
          <a:prstGeom prst="ellipse">
            <a:avLst/>
          </a:prstGeom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/>
              <a:t>6</a:t>
            </a:r>
            <a:endParaRPr lang="ko-KR" altLang="en-US"/>
          </a:p>
        </p:txBody>
      </p:sp>
      <p:sp>
        <p:nvSpPr>
          <p:cNvPr id="3097" name=""/>
          <p:cNvSpPr/>
          <p:nvPr/>
        </p:nvSpPr>
        <p:spPr>
          <a:xfrm>
            <a:off x="7380312" y="4869160"/>
            <a:ext cx="504056" cy="360040"/>
          </a:xfrm>
          <a:prstGeom prst="ellipse">
            <a:avLst/>
          </a:prstGeom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/>
              <a:t>8</a:t>
            </a:r>
            <a:endParaRPr lang="ko-KR" altLang="en-US"/>
          </a:p>
        </p:txBody>
      </p:sp>
      <p:sp>
        <p:nvSpPr>
          <p:cNvPr id="3098" name=""/>
          <p:cNvSpPr/>
          <p:nvPr/>
        </p:nvSpPr>
        <p:spPr>
          <a:xfrm>
            <a:off x="6732240" y="5373216"/>
            <a:ext cx="504056" cy="360040"/>
          </a:xfrm>
          <a:prstGeom prst="ellipse">
            <a:avLst/>
          </a:prstGeom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/>
              <a:t>7</a:t>
            </a:r>
            <a:endParaRPr lang="ko-KR" altLang="en-US"/>
          </a:p>
        </p:txBody>
      </p:sp>
      <p:sp>
        <p:nvSpPr>
          <p:cNvPr id="3099" name=""/>
          <p:cNvSpPr/>
          <p:nvPr/>
        </p:nvSpPr>
        <p:spPr>
          <a:xfrm>
            <a:off x="6732240" y="1268760"/>
            <a:ext cx="504056" cy="360040"/>
          </a:xfrm>
          <a:prstGeom prst="ellipse">
            <a:avLst/>
          </a:prstGeom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/>
              <a:t>2</a:t>
            </a:r>
            <a:endParaRPr lang="ko-KR" altLang="en-US"/>
          </a:p>
        </p:txBody>
      </p:sp>
      <p:sp>
        <p:nvSpPr>
          <p:cNvPr id="3100" name=""/>
          <p:cNvSpPr txBox="1"/>
          <p:nvPr/>
        </p:nvSpPr>
        <p:spPr>
          <a:xfrm>
            <a:off x="8043728" y="5126642"/>
            <a:ext cx="1100272" cy="1186528"/>
          </a:xfrm>
          <a:prstGeom prst="rect">
            <a:avLst/>
          </a:prstGeom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p>
            <a:pPr algn="ctr">
              <a:defRPr lang="ko-KR" altLang="en-US"/>
            </a:pPr>
            <a:r>
              <a:rPr lang="ko-KR" altLang="en-US"/>
              <a:t>수강시간</a:t>
            </a:r>
            <a:endParaRPr lang="ko-KR" altLang="en-US"/>
          </a:p>
          <a:p>
            <a:pPr algn="ctr">
              <a:defRPr lang="ko-KR" altLang="en-US"/>
            </a:pPr>
            <a:r>
              <a:rPr lang="ko-KR" altLang="en-US"/>
              <a:t>학년</a:t>
            </a:r>
            <a:endParaRPr lang="ko-KR" altLang="en-US"/>
          </a:p>
          <a:p>
            <a:pPr algn="ctr">
              <a:defRPr lang="ko-KR" altLang="en-US"/>
            </a:pPr>
            <a:r>
              <a:rPr lang="ko-KR" altLang="en-US"/>
              <a:t>콤보박스</a:t>
            </a:r>
            <a:endParaRPr lang="ko-KR" altLang="en-US"/>
          </a:p>
          <a:p>
            <a:pPr algn="ctr">
              <a:defRPr lang="ko-KR" altLang="en-US"/>
            </a:pPr>
            <a:r>
              <a:rPr lang="ko-KR" altLang="en-US"/>
              <a:t>정보</a:t>
            </a:r>
            <a:endParaRPr lang="ko-KR" altLang="en-US"/>
          </a:p>
        </p:txBody>
      </p:sp>
      <p:cxnSp>
        <p:nvCxnSpPr>
          <p:cNvPr id="3101" name=""/>
          <p:cNvCxnSpPr/>
          <p:nvPr/>
        </p:nvCxnSpPr>
        <p:spPr>
          <a:xfrm rot="10800000" flipV="1">
            <a:off x="6444208" y="5517232"/>
            <a:ext cx="1584176" cy="432047"/>
          </a:xfrm>
          <a:prstGeom prst="straightConnector1">
            <a:avLst/>
          </a:prstGeom>
          <a:ln>
            <a:tailEnd type="arrow" w="med" len="med"/>
          </a:ln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3102" name=""/>
          <p:cNvCxnSpPr/>
          <p:nvPr/>
        </p:nvCxnSpPr>
        <p:spPr>
          <a:xfrm rot="5400000">
            <a:off x="7704348" y="5553236"/>
            <a:ext cx="360040" cy="288032"/>
          </a:xfrm>
          <a:prstGeom prst="straightConnector1">
            <a:avLst/>
          </a:prstGeom>
          <a:ln>
            <a:tailEnd type="arrow" w="med" len="med"/>
          </a:ln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-32" y="142851"/>
            <a:ext cx="3786214" cy="5410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3000" b="1">
                <a:solidFill>
                  <a:schemeClr val="bg1">
                    <a:lumMod val="50000"/>
                  </a:schemeClr>
                </a:solidFill>
                <a:latin typeface="나눔바른고딕"/>
                <a:ea typeface="나눔바른고딕"/>
              </a:rPr>
              <a:t>UI </a:t>
            </a:r>
            <a:r>
              <a:rPr lang="ko-KR" altLang="en-US" sz="3000" b="1">
                <a:solidFill>
                  <a:schemeClr val="bg1">
                    <a:lumMod val="50000"/>
                  </a:schemeClr>
                </a:solidFill>
                <a:latin typeface="나눔바른고딕"/>
                <a:ea typeface="나눔바른고딕"/>
              </a:rPr>
              <a:t>설명</a:t>
            </a:r>
            <a:endParaRPr lang="ko-KR" altLang="en-US" sz="3000" b="1">
              <a:solidFill>
                <a:schemeClr val="bg1">
                  <a:lumMod val="50000"/>
                </a:schemeClr>
              </a:solidFill>
              <a:latin typeface="나눔바른고딕"/>
              <a:ea typeface="나눔바른고딕"/>
            </a:endParaRPr>
          </a:p>
        </p:txBody>
      </p:sp>
      <p:pic>
        <p:nvPicPr>
          <p:cNvPr id="3078" name="Picture 6"/>
          <p:cNvPicPr>
            <a:picLocks noChangeAspect="1" noChangeArrowheads="1"/>
          </p:cNvPicPr>
          <p:nvPr/>
        </p:nvPicPr>
        <p:blipFill rotWithShape="1">
          <a:blip r:embed="rId2"/>
          <a:srcRect r="9520"/>
          <a:stretch>
            <a:fillRect/>
          </a:stretch>
        </p:blipFill>
        <p:spPr>
          <a:xfrm>
            <a:off x="71438" y="-1"/>
            <a:ext cx="2714612" cy="142853"/>
          </a:xfrm>
          <a:prstGeom prst="rect">
            <a:avLst/>
          </a:prstGeom>
          <a:noFill/>
          <a:ln w="9525">
            <a:noFill/>
            <a:miter/>
          </a:ln>
          <a:effectLst/>
        </p:spPr>
      </p:pic>
      <p:pic>
        <p:nvPicPr>
          <p:cNvPr id="3088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693784"/>
            <a:ext cx="9144000" cy="3959351"/>
          </a:xfrm>
          <a:prstGeom prst="rect">
            <a:avLst/>
          </a:prstGeom>
        </p:spPr>
      </p:pic>
      <p:graphicFrame>
        <p:nvGraphicFramePr>
          <p:cNvPr id="3089" name=""/>
          <p:cNvGraphicFramePr>
            <a:graphicFrameLocks noGrp="1"/>
          </p:cNvGraphicFramePr>
          <p:nvPr/>
        </p:nvGraphicFramePr>
        <p:xfrm>
          <a:off x="156534" y="3429000"/>
          <a:ext cx="8830931" cy="2780662"/>
        </p:xfrm>
        <a:graphic>
          <a:graphicData uri="http://schemas.openxmlformats.org/drawingml/2006/table">
            <a:tbl>
              <a:tblPr firstRow="1" bandRow="1">
                <a:tableStyleId>{35B5AC75-323D-4BF5-8D33-902B30104892}</a:tableStyleId>
              </a:tblPr>
              <a:tblGrid>
                <a:gridCol w="479376"/>
                <a:gridCol w="3935730"/>
                <a:gridCol w="527720"/>
                <a:gridCol w="3888105"/>
              </a:tblGrid>
              <a:tr h="1202657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r>
                        <a:rPr lang="ko-KR" altLang="en-US"/>
                        <a:t>1</a:t>
                      </a: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r>
                        <a:rPr lang="ko-KR" altLang="en-US"/>
                        <a:t>모든 정보는 필수입력</a:t>
                      </a:r>
                      <a:endParaRPr lang="ko-KR" altLang="en-US"/>
                    </a:p>
                    <a:p>
                      <a:pPr>
                        <a:defRPr lang="ko-KR" altLang="en-US"/>
                      </a:pPr>
                      <a:r>
                        <a:rPr lang="ko-KR" altLang="en-US"/>
                        <a:t>수납일자는 청구날짜 이전일 경우만 등록 가능</a:t>
                      </a:r>
                      <a:endParaRPr lang="ko-KR" altLang="en-US"/>
                    </a:p>
                    <a:p>
                      <a:pPr>
                        <a:defRPr lang="ko-KR" altLang="en-US"/>
                      </a:pPr>
                      <a:r>
                        <a:rPr lang="ko-KR" altLang="en-US"/>
                        <a:t>학생코드,학생은 학생테이블에 입력된 정보와 같아야 한다.</a:t>
                      </a: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r>
                        <a:rPr lang="ko-KR" altLang="en-US"/>
                        <a:t>2</a:t>
                      </a: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r>
                        <a:rPr lang="ko-KR" altLang="en-US"/>
                        <a:t>메인화면으로 이동</a:t>
                      </a:r>
                      <a:endParaRPr lang="ko-KR" altLang="en-US"/>
                    </a:p>
                  </a:txBody>
                  <a:tcPr marL="91440" marR="91440"/>
                </a:tc>
              </a:tr>
              <a:tr h="658811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r>
                        <a:rPr lang="ko-KR" altLang="en-US"/>
                        <a:t>3</a:t>
                      </a: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r>
                        <a:rPr lang="ko-KR" altLang="en-US"/>
                        <a:t>학생이름 조회시 조건충족 데이터를 테이블에 출력</a:t>
                      </a: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r>
                        <a:rPr lang="ko-KR" altLang="en-US"/>
                        <a:t>4</a:t>
                      </a: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r>
                        <a:rPr lang="ko-KR" altLang="en-US"/>
                        <a:t>납부정보 전체를 테이블에 출력</a:t>
                      </a:r>
                      <a:endParaRPr lang="ko-KR" altLang="en-US"/>
                    </a:p>
                  </a:txBody>
                  <a:tcPr marL="91440" marR="91440"/>
                </a:tc>
              </a:tr>
              <a:tr h="658811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r>
                        <a:rPr lang="ko-KR" altLang="en-US"/>
                        <a:t>5</a:t>
                      </a: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r>
                        <a:rPr lang="ko-KR" altLang="en-US"/>
                        <a:t>입력되있는 데이터값을 초기화</a:t>
                      </a: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r>
                        <a:rPr lang="ko-KR" altLang="en-US"/>
                        <a:t>6</a:t>
                      </a: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r>
                        <a:rPr lang="ko-KR" altLang="en-US"/>
                        <a:t>테이블에 저장되있는 데이터 클릭후 삭제</a:t>
                      </a:r>
                      <a:endParaRPr lang="ko-KR" altLang="en-US"/>
                    </a:p>
                  </a:txBody>
                  <a:tcPr marL="91440" marR="91440"/>
                </a:tc>
              </a:tr>
            </a:tbl>
          </a:graphicData>
        </a:graphic>
      </p:graphicFrame>
      <p:sp>
        <p:nvSpPr>
          <p:cNvPr id="3090" name=""/>
          <p:cNvSpPr/>
          <p:nvPr/>
        </p:nvSpPr>
        <p:spPr>
          <a:xfrm>
            <a:off x="6804248" y="836712"/>
            <a:ext cx="504056" cy="360040"/>
          </a:xfrm>
          <a:prstGeom prst="ellipse">
            <a:avLst/>
          </a:prstGeom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/>
              <a:t>1</a:t>
            </a:r>
            <a:endParaRPr lang="ko-KR" altLang="en-US"/>
          </a:p>
        </p:txBody>
      </p:sp>
      <p:sp>
        <p:nvSpPr>
          <p:cNvPr id="3091" name=""/>
          <p:cNvSpPr/>
          <p:nvPr/>
        </p:nvSpPr>
        <p:spPr>
          <a:xfrm>
            <a:off x="5796136" y="836712"/>
            <a:ext cx="504056" cy="360040"/>
          </a:xfrm>
          <a:prstGeom prst="ellipse">
            <a:avLst/>
          </a:prstGeom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/>
              <a:t>3</a:t>
            </a:r>
            <a:endParaRPr lang="ko-KR" altLang="en-US"/>
          </a:p>
        </p:txBody>
      </p:sp>
      <p:sp>
        <p:nvSpPr>
          <p:cNvPr id="3092" name=""/>
          <p:cNvSpPr/>
          <p:nvPr/>
        </p:nvSpPr>
        <p:spPr>
          <a:xfrm>
            <a:off x="7812360" y="836711"/>
            <a:ext cx="504056" cy="360040"/>
          </a:xfrm>
          <a:prstGeom prst="ellipse">
            <a:avLst/>
          </a:prstGeom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/>
              <a:t>2</a:t>
            </a:r>
            <a:endParaRPr lang="ko-KR" altLang="en-US"/>
          </a:p>
        </p:txBody>
      </p:sp>
      <p:sp>
        <p:nvSpPr>
          <p:cNvPr id="3093" name=""/>
          <p:cNvSpPr/>
          <p:nvPr/>
        </p:nvSpPr>
        <p:spPr>
          <a:xfrm>
            <a:off x="7308304" y="1484784"/>
            <a:ext cx="504056" cy="360040"/>
          </a:xfrm>
          <a:prstGeom prst="ellipse">
            <a:avLst/>
          </a:prstGeom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/>
              <a:t>5</a:t>
            </a:r>
            <a:endParaRPr lang="ko-KR" altLang="en-US"/>
          </a:p>
        </p:txBody>
      </p:sp>
      <p:sp>
        <p:nvSpPr>
          <p:cNvPr id="3094" name=""/>
          <p:cNvSpPr/>
          <p:nvPr/>
        </p:nvSpPr>
        <p:spPr>
          <a:xfrm>
            <a:off x="6372200" y="1484784"/>
            <a:ext cx="504056" cy="360040"/>
          </a:xfrm>
          <a:prstGeom prst="ellipse">
            <a:avLst/>
          </a:prstGeom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/>
              <a:t>4</a:t>
            </a:r>
            <a:endParaRPr lang="ko-KR" altLang="en-US"/>
          </a:p>
        </p:txBody>
      </p:sp>
      <p:sp>
        <p:nvSpPr>
          <p:cNvPr id="3095" name=""/>
          <p:cNvSpPr/>
          <p:nvPr/>
        </p:nvSpPr>
        <p:spPr>
          <a:xfrm>
            <a:off x="8388423" y="1484784"/>
            <a:ext cx="504056" cy="360040"/>
          </a:xfrm>
          <a:prstGeom prst="ellipse">
            <a:avLst/>
          </a:prstGeom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/>
              <a:t>6</a:t>
            </a:r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-32" y="142851"/>
            <a:ext cx="3786214" cy="5410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3000" b="1">
                <a:solidFill>
                  <a:schemeClr val="bg1">
                    <a:lumMod val="50000"/>
                  </a:schemeClr>
                </a:solidFill>
                <a:latin typeface="나눔바른고딕"/>
                <a:ea typeface="나눔바른고딕"/>
              </a:rPr>
              <a:t>UI </a:t>
            </a:r>
            <a:r>
              <a:rPr lang="ko-KR" altLang="en-US" sz="3000" b="1">
                <a:solidFill>
                  <a:schemeClr val="bg1">
                    <a:lumMod val="50000"/>
                  </a:schemeClr>
                </a:solidFill>
                <a:latin typeface="나눔바른고딕"/>
                <a:ea typeface="나눔바른고딕"/>
              </a:rPr>
              <a:t>설명</a:t>
            </a:r>
            <a:endParaRPr lang="ko-KR" altLang="en-US" sz="3000" b="1">
              <a:solidFill>
                <a:schemeClr val="bg1">
                  <a:lumMod val="50000"/>
                </a:schemeClr>
              </a:solidFill>
              <a:latin typeface="나눔바른고딕"/>
              <a:ea typeface="나눔바른고딕"/>
            </a:endParaRPr>
          </a:p>
        </p:txBody>
      </p:sp>
      <p:pic>
        <p:nvPicPr>
          <p:cNvPr id="3078" name="Picture 6"/>
          <p:cNvPicPr>
            <a:picLocks noChangeAspect="1" noChangeArrowheads="1"/>
          </p:cNvPicPr>
          <p:nvPr/>
        </p:nvPicPr>
        <p:blipFill rotWithShape="1">
          <a:blip r:embed="rId2"/>
          <a:srcRect r="9520"/>
          <a:stretch>
            <a:fillRect/>
          </a:stretch>
        </p:blipFill>
        <p:spPr>
          <a:xfrm>
            <a:off x="71438" y="-1"/>
            <a:ext cx="2714612" cy="142853"/>
          </a:xfrm>
          <a:prstGeom prst="rect">
            <a:avLst/>
          </a:prstGeom>
          <a:noFill/>
          <a:ln w="9525">
            <a:noFill/>
            <a:miter/>
          </a:ln>
          <a:effectLst/>
        </p:spPr>
      </p:pic>
      <p:pic>
        <p:nvPicPr>
          <p:cNvPr id="3088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706702"/>
            <a:ext cx="9144000" cy="3874425"/>
          </a:xfrm>
          <a:prstGeom prst="rect">
            <a:avLst/>
          </a:prstGeom>
        </p:spPr>
      </p:pic>
      <p:graphicFrame>
        <p:nvGraphicFramePr>
          <p:cNvPr id="3089" name=""/>
          <p:cNvGraphicFramePr>
            <a:graphicFrameLocks noGrp="1"/>
          </p:cNvGraphicFramePr>
          <p:nvPr/>
        </p:nvGraphicFramePr>
        <p:xfrm>
          <a:off x="3851920" y="2852936"/>
          <a:ext cx="5291061" cy="3891885"/>
        </p:xfrm>
        <a:graphic>
          <a:graphicData uri="http://schemas.openxmlformats.org/drawingml/2006/table">
            <a:tbl>
              <a:tblPr firstRow="1" bandRow="1">
                <a:tableStyleId>{35B5AC75-323D-4BF5-8D33-902B30104892}</a:tableStyleId>
              </a:tblPr>
              <a:tblGrid>
                <a:gridCol w="355206"/>
                <a:gridCol w="4935855"/>
              </a:tblGrid>
              <a:tr h="540060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r>
                        <a:rPr lang="ko-KR" altLang="en-US" sz="1600"/>
                        <a:t>1</a:t>
                      </a:r>
                      <a:endParaRPr lang="ko-KR" altLang="en-US" sz="1600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r>
                        <a:rPr lang="ko-KR" altLang="en-US" sz="1600"/>
                        <a:t>왼쪽 텍스트 필드 이름 입력후 조회 입력</a:t>
                      </a:r>
                      <a:endParaRPr lang="ko-KR" altLang="en-US" sz="1600"/>
                    </a:p>
                    <a:p>
                      <a:pPr>
                        <a:defRPr lang="ko-KR" altLang="en-US"/>
                      </a:pPr>
                      <a:r>
                        <a:rPr lang="ko-KR" altLang="en-US" sz="1600"/>
                        <a:t>조건 충족 데이터 테이블 출력</a:t>
                      </a:r>
                      <a:endParaRPr lang="ko-KR" altLang="en-US" sz="1600"/>
                    </a:p>
                  </a:txBody>
                  <a:tcPr marL="91440" marR="91440"/>
                </a:tc>
              </a:tr>
              <a:tr h="540060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r>
                        <a:rPr lang="ko-KR" altLang="en-US" sz="1600"/>
                        <a:t>2</a:t>
                      </a:r>
                      <a:endParaRPr lang="ko-KR" altLang="en-US" sz="1600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r>
                        <a:rPr lang="ko-KR" altLang="en-US" sz="1600"/>
                        <a:t>저장되있는 모든 데이터를 테이블에 출력</a:t>
                      </a:r>
                      <a:endParaRPr lang="ko-KR" altLang="en-US" sz="1600"/>
                    </a:p>
                  </a:txBody>
                  <a:tcPr marL="91440" marR="91440"/>
                </a:tc>
              </a:tr>
              <a:tr h="540060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r>
                        <a:rPr lang="ko-KR" altLang="en-US" sz="1600"/>
                        <a:t>3</a:t>
                      </a:r>
                      <a:endParaRPr lang="ko-KR" altLang="en-US" sz="1600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r>
                        <a:rPr lang="ko-KR" altLang="en-US" sz="1600"/>
                        <a:t>입력창에 입력되있는 데이터를 삭제</a:t>
                      </a:r>
                      <a:endParaRPr lang="ko-KR" altLang="en-US" sz="1600"/>
                    </a:p>
                  </a:txBody>
                  <a:tcPr marL="91440" marR="91440"/>
                </a:tc>
              </a:tr>
              <a:tr h="540060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r>
                        <a:rPr lang="ko-KR" altLang="en-US" sz="1600"/>
                        <a:t>4</a:t>
                      </a:r>
                      <a:endParaRPr lang="ko-KR" altLang="en-US" sz="1600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r>
                        <a:rPr lang="ko-KR" altLang="en-US" sz="1600"/>
                        <a:t>학생,학생코드는 등록이 되있는 데이터만 입력 가능 </a:t>
                      </a:r>
                      <a:endParaRPr lang="ko-KR" altLang="en-US" sz="1600"/>
                    </a:p>
                    <a:p>
                      <a:pPr>
                        <a:defRPr lang="ko-KR" altLang="en-US"/>
                      </a:pPr>
                      <a:r>
                        <a:rPr lang="ko-KR" altLang="en-US" sz="1600"/>
                        <a:t>모든 정보 필수입력.</a:t>
                      </a:r>
                      <a:endParaRPr lang="ko-KR" altLang="en-US" sz="1600"/>
                    </a:p>
                  </a:txBody>
                  <a:tcPr marL="91440" marR="91440"/>
                </a:tc>
              </a:tr>
              <a:tr h="540060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r>
                        <a:rPr lang="ko-KR" altLang="en-US" sz="1600"/>
                        <a:t>5</a:t>
                      </a:r>
                      <a:endParaRPr lang="ko-KR" altLang="en-US" sz="1600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r>
                        <a:rPr lang="ko-KR" altLang="en-US" sz="1600"/>
                        <a:t>테이블 뷰에 선택되있는 데이터를 삭제</a:t>
                      </a:r>
                      <a:endParaRPr lang="ko-KR" altLang="en-US" sz="1600"/>
                    </a:p>
                  </a:txBody>
                  <a:tcPr marL="91440" marR="91440"/>
                </a:tc>
              </a:tr>
              <a:tr h="540060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r>
                        <a:rPr lang="ko-KR" altLang="en-US" sz="1600"/>
                        <a:t>6</a:t>
                      </a:r>
                      <a:endParaRPr lang="ko-KR" altLang="en-US" sz="1600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r>
                        <a:rPr lang="ko-KR" altLang="en-US" sz="1600"/>
                        <a:t>수정 팝업을 실행</a:t>
                      </a:r>
                      <a:endParaRPr lang="ko-KR" altLang="en-US" sz="1600"/>
                    </a:p>
                    <a:p>
                      <a:pPr>
                        <a:defRPr lang="ko-KR" altLang="en-US"/>
                      </a:pPr>
                      <a:r>
                        <a:rPr lang="ko-KR" altLang="en-US" sz="1600"/>
                        <a:t>학생,학생 코드는 등록이 되있어야 수정 가능</a:t>
                      </a:r>
                      <a:endParaRPr lang="ko-KR" altLang="en-US" sz="1600"/>
                    </a:p>
                  </a:txBody>
                  <a:tcPr marL="91440" marR="91440"/>
                </a:tc>
              </a:tr>
              <a:tr h="540060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r>
                        <a:rPr lang="ko-KR" altLang="en-US" sz="1600"/>
                        <a:t>7</a:t>
                      </a:r>
                      <a:endParaRPr lang="ko-KR" altLang="en-US" sz="1600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r>
                        <a:rPr lang="ko-KR" altLang="en-US" sz="1600"/>
                        <a:t>메인 창으로 이동</a:t>
                      </a:r>
                      <a:endParaRPr lang="ko-KR" altLang="en-US" sz="1600"/>
                    </a:p>
                  </a:txBody>
                  <a:tcPr marL="91440" marR="91440"/>
                </a:tc>
              </a:tr>
            </a:tbl>
          </a:graphicData>
        </a:graphic>
      </p:graphicFrame>
      <p:pic>
        <p:nvPicPr>
          <p:cNvPr id="3092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07504" y="3429000"/>
            <a:ext cx="3065615" cy="3429000"/>
          </a:xfrm>
          <a:prstGeom prst="rect">
            <a:avLst/>
          </a:prstGeom>
        </p:spPr>
      </p:pic>
      <p:cxnSp>
        <p:nvCxnSpPr>
          <p:cNvPr id="3093" name=""/>
          <p:cNvCxnSpPr>
            <a:endCxn id="3092" idx="0"/>
          </p:cNvCxnSpPr>
          <p:nvPr/>
        </p:nvCxnSpPr>
        <p:spPr>
          <a:xfrm rot="10800000" flipV="1">
            <a:off x="1640311" y="1340768"/>
            <a:ext cx="6604097" cy="2088230"/>
          </a:xfrm>
          <a:prstGeom prst="straightConnector1">
            <a:avLst/>
          </a:prstGeom>
          <a:ln>
            <a:tailEnd type="arrow" w="med" len="med"/>
          </a:ln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sp>
        <p:nvSpPr>
          <p:cNvPr id="3094" name=""/>
          <p:cNvSpPr/>
          <p:nvPr/>
        </p:nvSpPr>
        <p:spPr>
          <a:xfrm>
            <a:off x="5940152" y="908720"/>
            <a:ext cx="360040" cy="216024"/>
          </a:xfrm>
          <a:prstGeom prst="ellipse">
            <a:avLst/>
          </a:prstGeom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/>
              <a:t>1</a:t>
            </a:r>
            <a:endParaRPr lang="ko-KR" altLang="en-US"/>
          </a:p>
        </p:txBody>
      </p:sp>
      <p:sp>
        <p:nvSpPr>
          <p:cNvPr id="3095" name=""/>
          <p:cNvSpPr/>
          <p:nvPr/>
        </p:nvSpPr>
        <p:spPr>
          <a:xfrm>
            <a:off x="6372200" y="1340768"/>
            <a:ext cx="360040" cy="216024"/>
          </a:xfrm>
          <a:prstGeom prst="ellipse">
            <a:avLst/>
          </a:prstGeom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/>
              <a:t>2</a:t>
            </a:r>
            <a:endParaRPr lang="ko-KR" altLang="en-US"/>
          </a:p>
        </p:txBody>
      </p:sp>
      <p:sp>
        <p:nvSpPr>
          <p:cNvPr id="3096" name=""/>
          <p:cNvSpPr/>
          <p:nvPr/>
        </p:nvSpPr>
        <p:spPr>
          <a:xfrm>
            <a:off x="6876256" y="836712"/>
            <a:ext cx="360040" cy="216024"/>
          </a:xfrm>
          <a:prstGeom prst="ellipse">
            <a:avLst/>
          </a:prstGeom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/>
              <a:t>3</a:t>
            </a:r>
            <a:endParaRPr lang="ko-KR" altLang="en-US"/>
          </a:p>
        </p:txBody>
      </p:sp>
      <p:sp>
        <p:nvSpPr>
          <p:cNvPr id="3097" name=""/>
          <p:cNvSpPr/>
          <p:nvPr/>
        </p:nvSpPr>
        <p:spPr>
          <a:xfrm>
            <a:off x="7380312" y="1268760"/>
            <a:ext cx="360040" cy="216024"/>
          </a:xfrm>
          <a:prstGeom prst="ellipse">
            <a:avLst/>
          </a:prstGeom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/>
              <a:t>4</a:t>
            </a:r>
            <a:endParaRPr lang="ko-KR" altLang="en-US"/>
          </a:p>
        </p:txBody>
      </p:sp>
      <p:sp>
        <p:nvSpPr>
          <p:cNvPr id="3098" name=""/>
          <p:cNvSpPr/>
          <p:nvPr/>
        </p:nvSpPr>
        <p:spPr>
          <a:xfrm>
            <a:off x="7812360" y="836712"/>
            <a:ext cx="360040" cy="216024"/>
          </a:xfrm>
          <a:prstGeom prst="ellipse">
            <a:avLst/>
          </a:prstGeom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/>
              <a:t>5</a:t>
            </a:r>
            <a:endParaRPr lang="ko-KR" altLang="en-US"/>
          </a:p>
        </p:txBody>
      </p:sp>
      <p:sp>
        <p:nvSpPr>
          <p:cNvPr id="3099" name=""/>
          <p:cNvSpPr/>
          <p:nvPr/>
        </p:nvSpPr>
        <p:spPr>
          <a:xfrm>
            <a:off x="8244407" y="1340768"/>
            <a:ext cx="360040" cy="216024"/>
          </a:xfrm>
          <a:prstGeom prst="ellipse">
            <a:avLst/>
          </a:prstGeom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/>
              <a:t>6</a:t>
            </a:r>
            <a:endParaRPr lang="ko-KR" altLang="en-US"/>
          </a:p>
        </p:txBody>
      </p:sp>
      <p:sp>
        <p:nvSpPr>
          <p:cNvPr id="3100" name=""/>
          <p:cNvSpPr/>
          <p:nvPr/>
        </p:nvSpPr>
        <p:spPr>
          <a:xfrm>
            <a:off x="8783960" y="836712"/>
            <a:ext cx="360040" cy="216024"/>
          </a:xfrm>
          <a:prstGeom prst="ellipse">
            <a:avLst/>
          </a:prstGeom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/>
              <a:t>7</a:t>
            </a:r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/>
          <p:cNvPicPr>
            <a:picLocks noChangeAspect="1" noChangeArrowheads="1"/>
          </p:cNvPicPr>
          <p:nvPr/>
        </p:nvPicPr>
        <p:blipFill rotWithShape="1">
          <a:blip r:embed="rId2"/>
          <a:srcRect l="6940" t="38100" r="30550" b="31740"/>
          <a:stretch>
            <a:fillRect/>
          </a:stretch>
        </p:blipFill>
        <p:spPr>
          <a:xfrm flipH="1">
            <a:off x="0" y="4500570"/>
            <a:ext cx="9144000" cy="2357454"/>
          </a:xfrm>
          <a:prstGeom prst="rect">
            <a:avLst/>
          </a:prstGeom>
          <a:noFill/>
          <a:ln w="9525">
            <a:noFill/>
            <a:miter/>
          </a:ln>
          <a:effectLst/>
        </p:spPr>
      </p:pic>
      <p:sp>
        <p:nvSpPr>
          <p:cNvPr id="15" name="TextBox 14"/>
          <p:cNvSpPr txBox="1"/>
          <p:nvPr/>
        </p:nvSpPr>
        <p:spPr>
          <a:xfrm>
            <a:off x="-32" y="142851"/>
            <a:ext cx="3786214" cy="5410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3000" b="1">
                <a:solidFill>
                  <a:schemeClr val="bg1">
                    <a:lumMod val="50000"/>
                  </a:schemeClr>
                </a:solidFill>
                <a:latin typeface="나눔바른고딕"/>
                <a:ea typeface="나눔바른고딕"/>
              </a:rPr>
              <a:t>후기</a:t>
            </a:r>
            <a:endParaRPr lang="ko-KR" altLang="en-US" sz="3000" b="1">
              <a:solidFill>
                <a:schemeClr val="bg1">
                  <a:lumMod val="50000"/>
                </a:schemeClr>
              </a:solidFill>
              <a:latin typeface="나눔바른고딕"/>
              <a:ea typeface="나눔바른고딕"/>
            </a:endParaRPr>
          </a:p>
        </p:txBody>
      </p:sp>
      <p:pic>
        <p:nvPicPr>
          <p:cNvPr id="3078" name="Picture 6"/>
          <p:cNvPicPr>
            <a:picLocks noChangeAspect="1" noChangeArrowheads="1"/>
          </p:cNvPicPr>
          <p:nvPr/>
        </p:nvPicPr>
        <p:blipFill rotWithShape="1">
          <a:blip r:embed="rId3"/>
          <a:srcRect r="9520"/>
          <a:stretch>
            <a:fillRect/>
          </a:stretch>
        </p:blipFill>
        <p:spPr>
          <a:xfrm>
            <a:off x="71438" y="-1"/>
            <a:ext cx="2714612" cy="142853"/>
          </a:xfrm>
          <a:prstGeom prst="rect">
            <a:avLst/>
          </a:prstGeom>
          <a:noFill/>
          <a:ln w="9525">
            <a:noFill/>
            <a:miter/>
          </a:ln>
          <a:effectLst/>
        </p:spPr>
      </p:pic>
      <p:sp>
        <p:nvSpPr>
          <p:cNvPr id="3089" name=""/>
          <p:cNvSpPr txBox="1"/>
          <p:nvPr/>
        </p:nvSpPr>
        <p:spPr>
          <a:xfrm>
            <a:off x="1043608" y="1484784"/>
            <a:ext cx="6192688" cy="465936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p>
            <a:pPr>
              <a:defRPr lang="ko-KR" altLang="en-US"/>
            </a:pPr>
            <a:r>
              <a:rPr lang="ko-KR" altLang="en-US" sz="2500"/>
              <a:t>초기 기획이 가장 중요하다!</a:t>
            </a:r>
            <a:endParaRPr lang="ko-KR" altLang="en-US" sz="2500"/>
          </a:p>
        </p:txBody>
      </p:sp>
      <p:sp>
        <p:nvSpPr>
          <p:cNvPr id="3091" name=""/>
          <p:cNvSpPr txBox="1"/>
          <p:nvPr/>
        </p:nvSpPr>
        <p:spPr>
          <a:xfrm>
            <a:off x="1043608" y="2276872"/>
            <a:ext cx="6192688" cy="465936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2500"/>
              <a:t>개발 순서의 중요성을 깨달았다!</a:t>
            </a:r>
            <a:endParaRPr lang="ko-KR" altLang="en-US" sz="2500"/>
          </a:p>
        </p:txBody>
      </p:sp>
      <p:sp>
        <p:nvSpPr>
          <p:cNvPr id="3092" name=""/>
          <p:cNvSpPr txBox="1"/>
          <p:nvPr/>
        </p:nvSpPr>
        <p:spPr>
          <a:xfrm>
            <a:off x="1043608" y="2963064"/>
            <a:ext cx="6192688" cy="465936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2500"/>
              <a:t>책을 다시 볼수 있는 기회가 됫다!</a:t>
            </a:r>
            <a:endParaRPr lang="ko-KR" altLang="en-US" sz="2500"/>
          </a:p>
        </p:txBody>
      </p:sp>
      <p:sp>
        <p:nvSpPr>
          <p:cNvPr id="3093" name=""/>
          <p:cNvSpPr txBox="1"/>
          <p:nvPr/>
        </p:nvSpPr>
        <p:spPr>
          <a:xfrm>
            <a:off x="1043607" y="3683144"/>
            <a:ext cx="6192688" cy="467851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 sz="2500"/>
              <a:t>PPT</a:t>
            </a:r>
            <a:r>
              <a:rPr lang="ko-KR" altLang="en-US" sz="2500"/>
              <a:t>가 제일 어렵다!</a:t>
            </a:r>
            <a:endParaRPr lang="ko-KR" altLang="en-US" sz="2500"/>
          </a:p>
        </p:txBody>
      </p:sp>
      <p:sp>
        <p:nvSpPr>
          <p:cNvPr id="3094" name=""/>
          <p:cNvSpPr txBox="1"/>
          <p:nvPr/>
        </p:nvSpPr>
        <p:spPr>
          <a:xfrm>
            <a:off x="1043607" y="4437112"/>
            <a:ext cx="6192688" cy="847358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2500"/>
              <a:t>이번 기회를 통해 부족한부분을 찾아 다시 복습할수 있는 기회가 되었다.</a:t>
            </a:r>
            <a:endParaRPr lang="ko-KR" altLang="en-US" sz="2500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2"/>
          <p:cNvPicPr>
            <a:picLocks noChangeAspect="1" noChangeArrowheads="1"/>
          </p:cNvPicPr>
          <p:nvPr/>
        </p:nvPicPr>
        <p:blipFill rotWithShape="1">
          <a:blip r:embed="rId2"/>
          <a:srcRect l="6940" t="38100" r="30550" b="31740"/>
          <a:stretch>
            <a:fillRect/>
          </a:stretch>
        </p:blipFill>
        <p:spPr>
          <a:xfrm rot="10825790" flipH="1">
            <a:off x="-8715" y="34266"/>
            <a:ext cx="9144000" cy="2357454"/>
          </a:xfrm>
          <a:prstGeom prst="rect">
            <a:avLst/>
          </a:prstGeom>
          <a:noFill/>
          <a:ln w="9525">
            <a:noFill/>
            <a:miter/>
          </a:ln>
          <a:effectLst/>
        </p:spPr>
      </p:pic>
      <p:sp>
        <p:nvSpPr>
          <p:cNvPr id="10" name="TextBox 9"/>
          <p:cNvSpPr txBox="1"/>
          <p:nvPr/>
        </p:nvSpPr>
        <p:spPr>
          <a:xfrm>
            <a:off x="4929189" y="973716"/>
            <a:ext cx="2749471" cy="6436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b="1">
                <a:solidFill>
                  <a:schemeClr val="bg1">
                    <a:lumMod val="50000"/>
                  </a:schemeClr>
                </a:solidFill>
                <a:latin typeface="나눔바른고딕"/>
                <a:ea typeface="나눔바른고딕"/>
              </a:rPr>
              <a:t>개발 목적</a:t>
            </a:r>
            <a:endParaRPr lang="ko-KR" altLang="en-US" b="1">
              <a:solidFill>
                <a:schemeClr val="bg1">
                  <a:lumMod val="50000"/>
                </a:schemeClr>
              </a:solidFill>
              <a:latin typeface="나눔바른고딕"/>
              <a:ea typeface="나눔바른고딕"/>
            </a:endParaRPr>
          </a:p>
          <a:p>
            <a:pPr lvl="0">
              <a:defRPr lang="ko-KR" altLang="en-US"/>
            </a:pPr>
            <a:endParaRPr lang="ko-KR" altLang="en-US">
              <a:solidFill>
                <a:schemeClr val="bg1">
                  <a:lumMod val="50000"/>
                </a:schemeClr>
              </a:solidFill>
              <a:latin typeface="나눔바른고딕"/>
              <a:ea typeface="나눔바른고딕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929190" y="1616660"/>
            <a:ext cx="2749471" cy="6433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b="1">
                <a:solidFill>
                  <a:schemeClr val="bg1">
                    <a:lumMod val="50000"/>
                  </a:schemeClr>
                </a:solidFill>
                <a:latin typeface="나눔바른고딕"/>
                <a:ea typeface="나눔바른고딕"/>
              </a:rPr>
              <a:t>요구 사항</a:t>
            </a:r>
            <a:endParaRPr lang="ko-KR" altLang="en-US" b="1">
              <a:solidFill>
                <a:schemeClr val="bg1">
                  <a:lumMod val="50000"/>
                </a:schemeClr>
              </a:solidFill>
              <a:latin typeface="나눔바른고딕"/>
              <a:ea typeface="나눔바른고딕"/>
            </a:endParaRPr>
          </a:p>
          <a:p>
            <a:pPr lvl="0">
              <a:defRPr lang="ko-KR" altLang="en-US"/>
            </a:pPr>
            <a:endParaRPr lang="ko-KR" altLang="en-US">
              <a:solidFill>
                <a:schemeClr val="bg1">
                  <a:lumMod val="50000"/>
                </a:schemeClr>
              </a:solidFill>
              <a:latin typeface="나눔바른고딕"/>
              <a:ea typeface="나눔바른고딕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929190" y="2191553"/>
            <a:ext cx="2749471" cy="6354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b="1">
                <a:solidFill>
                  <a:schemeClr val="bg1">
                    <a:lumMod val="50000"/>
                  </a:schemeClr>
                </a:solidFill>
                <a:latin typeface="나눔바른고딕"/>
                <a:ea typeface="나눔바른고딕"/>
              </a:rPr>
              <a:t>개발 일정</a:t>
            </a:r>
            <a:endParaRPr lang="ko-KR" altLang="en-US" b="1">
              <a:solidFill>
                <a:schemeClr val="bg1">
                  <a:lumMod val="50000"/>
                </a:schemeClr>
              </a:solidFill>
              <a:latin typeface="나눔바른고딕"/>
              <a:ea typeface="나눔바른고딕"/>
            </a:endParaRPr>
          </a:p>
          <a:p>
            <a:pPr lvl="0">
              <a:defRPr lang="ko-KR" altLang="en-US"/>
            </a:pPr>
            <a:endParaRPr lang="ko-KR" altLang="en-US">
              <a:solidFill>
                <a:schemeClr val="bg1">
                  <a:lumMod val="50000"/>
                </a:schemeClr>
              </a:solidFill>
              <a:latin typeface="나눔바른고딕"/>
              <a:ea typeface="나눔바른고딕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929189" y="2785795"/>
            <a:ext cx="2749471" cy="643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b="1">
                <a:solidFill>
                  <a:schemeClr val="bg1">
                    <a:lumMod val="50000"/>
                  </a:schemeClr>
                </a:solidFill>
                <a:latin typeface="나눔바른고딕"/>
                <a:ea typeface="나눔바른고딕"/>
              </a:rPr>
              <a:t>개발 환경</a:t>
            </a:r>
            <a:endParaRPr lang="ko-KR" altLang="en-US" b="1">
              <a:solidFill>
                <a:schemeClr val="bg1">
                  <a:lumMod val="50000"/>
                </a:schemeClr>
              </a:solidFill>
              <a:latin typeface="나눔바른고딕"/>
              <a:ea typeface="나눔바른고딕"/>
            </a:endParaRPr>
          </a:p>
          <a:p>
            <a:pPr lvl="0">
              <a:defRPr lang="ko-KR" altLang="en-US"/>
            </a:pPr>
            <a:endParaRPr lang="ko-KR" altLang="en-US">
              <a:solidFill>
                <a:schemeClr val="bg1">
                  <a:lumMod val="50000"/>
                </a:schemeClr>
              </a:solidFill>
              <a:latin typeface="나눔바른고딕"/>
              <a:ea typeface="나눔바른고딕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929189" y="3402610"/>
            <a:ext cx="2749471" cy="643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b="1">
                <a:solidFill>
                  <a:schemeClr val="bg1">
                    <a:lumMod val="50000"/>
                  </a:schemeClr>
                </a:solidFill>
                <a:latin typeface="나눔바른고딕"/>
                <a:ea typeface="나눔바른고딕"/>
              </a:rPr>
              <a:t>DB</a:t>
            </a:r>
            <a:r>
              <a:rPr lang="ko-KR" altLang="en-US" b="1">
                <a:solidFill>
                  <a:schemeClr val="bg1">
                    <a:lumMod val="50000"/>
                  </a:schemeClr>
                </a:solidFill>
                <a:latin typeface="나눔바른고딕"/>
                <a:ea typeface="나눔바른고딕"/>
              </a:rPr>
              <a:t>구조</a:t>
            </a:r>
            <a:endParaRPr lang="ko-KR" altLang="en-US" b="1">
              <a:solidFill>
                <a:schemeClr val="bg1">
                  <a:lumMod val="50000"/>
                </a:schemeClr>
              </a:solidFill>
              <a:latin typeface="나눔바른고딕"/>
              <a:ea typeface="나눔바른고딕"/>
            </a:endParaRPr>
          </a:p>
          <a:p>
            <a:pPr lvl="0">
              <a:defRPr lang="ko-KR" altLang="en-US"/>
            </a:pPr>
            <a:endParaRPr lang="ko-KR" altLang="en-US">
              <a:solidFill>
                <a:schemeClr val="bg1">
                  <a:lumMod val="50000"/>
                </a:schemeClr>
              </a:solidFill>
              <a:latin typeface="나눔바른고딕"/>
              <a:ea typeface="나눔바른고딕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/>
          <a:srcRect l="6940" t="38100" r="30550" b="31740"/>
          <a:stretch>
            <a:fillRect/>
          </a:stretch>
        </p:blipFill>
        <p:spPr>
          <a:xfrm flipH="1">
            <a:off x="0" y="4500570"/>
            <a:ext cx="9144000" cy="2357454"/>
          </a:xfrm>
          <a:prstGeom prst="rect">
            <a:avLst/>
          </a:prstGeom>
          <a:noFill/>
          <a:ln w="9525">
            <a:noFill/>
            <a:miter/>
          </a:ln>
          <a:effectLst/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 rotWithShape="1">
          <a:blip r:embed="rId3"/>
          <a:srcRect b="15130"/>
          <a:stretch>
            <a:fillRect/>
          </a:stretch>
        </p:blipFill>
        <p:spPr>
          <a:xfrm>
            <a:off x="116054" y="206894"/>
            <a:ext cx="1071570" cy="1080042"/>
          </a:xfrm>
          <a:prstGeom prst="rect">
            <a:avLst/>
          </a:prstGeom>
          <a:noFill/>
          <a:ln w="9525">
            <a:noFill/>
            <a:miter/>
          </a:ln>
          <a:effectLst/>
        </p:spPr>
      </p:pic>
      <p:sp>
        <p:nvSpPr>
          <p:cNvPr id="15" name="직사각형 14"/>
          <p:cNvSpPr/>
          <p:nvPr/>
        </p:nvSpPr>
        <p:spPr>
          <a:xfrm>
            <a:off x="187492" y="278332"/>
            <a:ext cx="928694" cy="928694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212962" y="533445"/>
            <a:ext cx="877004" cy="51929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2800" b="1">
                <a:solidFill>
                  <a:schemeClr val="bg1"/>
                </a:solidFill>
                <a:latin typeface="나눔바른고딕"/>
                <a:ea typeface="나눔바른고딕"/>
              </a:rPr>
              <a:t>목차</a:t>
            </a:r>
            <a:endParaRPr lang="ko-KR" altLang="en-US" sz="2800">
              <a:solidFill>
                <a:schemeClr val="bg1"/>
              </a:solidFill>
            </a:endParaRPr>
          </a:p>
        </p:txBody>
      </p:sp>
      <p:pic>
        <p:nvPicPr>
          <p:cNvPr id="19" name="Picture 5"/>
          <p:cNvPicPr>
            <a:picLocks noChangeAspect="1" noChangeArrowheads="1"/>
          </p:cNvPicPr>
          <p:nvPr/>
        </p:nvPicPr>
        <p:blipFill rotWithShape="1">
          <a:blip r:embed="rId3"/>
          <a:srcRect b="15130"/>
          <a:stretch>
            <a:fillRect/>
          </a:stretch>
        </p:blipFill>
        <p:spPr>
          <a:xfrm>
            <a:off x="4572000" y="1048544"/>
            <a:ext cx="276228" cy="278412"/>
          </a:xfrm>
          <a:prstGeom prst="rect">
            <a:avLst/>
          </a:prstGeom>
          <a:noFill/>
          <a:ln w="9525">
            <a:noFill/>
            <a:miter/>
          </a:ln>
          <a:effectLst/>
        </p:spPr>
      </p:pic>
      <p:pic>
        <p:nvPicPr>
          <p:cNvPr id="20" name="Picture 5"/>
          <p:cNvPicPr>
            <a:picLocks noChangeAspect="1" noChangeArrowheads="1"/>
          </p:cNvPicPr>
          <p:nvPr/>
        </p:nvPicPr>
        <p:blipFill rotWithShape="1">
          <a:blip r:embed="rId3"/>
          <a:srcRect b="15130"/>
          <a:stretch>
            <a:fillRect/>
          </a:stretch>
        </p:blipFill>
        <p:spPr>
          <a:xfrm>
            <a:off x="4572000" y="1620049"/>
            <a:ext cx="276228" cy="278412"/>
          </a:xfrm>
          <a:prstGeom prst="rect">
            <a:avLst/>
          </a:prstGeom>
          <a:noFill/>
          <a:ln w="9525">
            <a:noFill/>
            <a:miter/>
          </a:ln>
          <a:effectLst/>
        </p:spPr>
      </p:pic>
      <p:pic>
        <p:nvPicPr>
          <p:cNvPr id="22" name="Picture 5"/>
          <p:cNvPicPr>
            <a:picLocks noChangeAspect="1" noChangeArrowheads="1"/>
          </p:cNvPicPr>
          <p:nvPr/>
        </p:nvPicPr>
        <p:blipFill rotWithShape="1">
          <a:blip r:embed="rId3"/>
          <a:srcRect b="15130"/>
          <a:stretch>
            <a:fillRect/>
          </a:stretch>
        </p:blipFill>
        <p:spPr>
          <a:xfrm>
            <a:off x="4572000" y="2270331"/>
            <a:ext cx="276228" cy="278412"/>
          </a:xfrm>
          <a:prstGeom prst="rect">
            <a:avLst/>
          </a:prstGeom>
          <a:noFill/>
          <a:ln w="9525">
            <a:noFill/>
            <a:miter/>
          </a:ln>
          <a:effectLst/>
        </p:spPr>
      </p:pic>
      <p:pic>
        <p:nvPicPr>
          <p:cNvPr id="26" name="Picture 5"/>
          <p:cNvPicPr>
            <a:picLocks noChangeAspect="1" noChangeArrowheads="1"/>
          </p:cNvPicPr>
          <p:nvPr/>
        </p:nvPicPr>
        <p:blipFill rotWithShape="1">
          <a:blip r:embed="rId3"/>
          <a:srcRect b="15130"/>
          <a:stretch>
            <a:fillRect/>
          </a:stretch>
        </p:blipFill>
        <p:spPr>
          <a:xfrm>
            <a:off x="4572000" y="2841835"/>
            <a:ext cx="276228" cy="278412"/>
          </a:xfrm>
          <a:prstGeom prst="rect">
            <a:avLst/>
          </a:prstGeom>
          <a:noFill/>
          <a:ln w="9525">
            <a:noFill/>
            <a:miter/>
          </a:ln>
          <a:effectLst/>
        </p:spPr>
      </p:pic>
      <p:pic>
        <p:nvPicPr>
          <p:cNvPr id="27" name="Picture 5"/>
          <p:cNvPicPr>
            <a:picLocks noChangeAspect="1" noChangeArrowheads="1"/>
          </p:cNvPicPr>
          <p:nvPr/>
        </p:nvPicPr>
        <p:blipFill rotWithShape="1">
          <a:blip r:embed="rId3"/>
          <a:srcRect b="15130"/>
          <a:stretch>
            <a:fillRect/>
          </a:stretch>
        </p:blipFill>
        <p:spPr>
          <a:xfrm>
            <a:off x="4572000" y="3405999"/>
            <a:ext cx="276228" cy="278412"/>
          </a:xfrm>
          <a:prstGeom prst="rect">
            <a:avLst/>
          </a:prstGeom>
          <a:noFill/>
          <a:ln w="9525">
            <a:noFill/>
            <a:miter/>
          </a:ln>
          <a:effectLst/>
        </p:spPr>
      </p:pic>
      <p:sp>
        <p:nvSpPr>
          <p:cNvPr id="2055" name="TextBox 11"/>
          <p:cNvSpPr txBox="1"/>
          <p:nvPr/>
        </p:nvSpPr>
        <p:spPr>
          <a:xfrm>
            <a:off x="4929190" y="3930406"/>
            <a:ext cx="274947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b="1">
                <a:solidFill>
                  <a:schemeClr val="bg1">
                    <a:lumMod val="50000"/>
                  </a:schemeClr>
                </a:solidFill>
                <a:latin typeface="나눔바른고딕"/>
                <a:ea typeface="나눔바른고딕"/>
              </a:rPr>
              <a:t>프로그램 구조</a:t>
            </a:r>
            <a:endParaRPr lang="ko-KR" altLang="en-US" b="1">
              <a:solidFill>
                <a:schemeClr val="bg1">
                  <a:lumMod val="50000"/>
                </a:schemeClr>
              </a:solidFill>
              <a:latin typeface="나눔바른고딕"/>
              <a:ea typeface="나눔바른고딕"/>
            </a:endParaRPr>
          </a:p>
          <a:p>
            <a:pPr lvl="0">
              <a:defRPr lang="ko-KR" altLang="en-US"/>
            </a:pPr>
            <a:endParaRPr lang="ko-KR" altLang="en-US">
              <a:solidFill>
                <a:schemeClr val="bg1">
                  <a:lumMod val="50000"/>
                </a:schemeClr>
              </a:solidFill>
              <a:latin typeface="나눔바른고딕"/>
              <a:ea typeface="나눔바른고딕"/>
            </a:endParaRPr>
          </a:p>
        </p:txBody>
      </p:sp>
      <p:sp>
        <p:nvSpPr>
          <p:cNvPr id="2056" name="TextBox 16"/>
          <p:cNvSpPr txBox="1"/>
          <p:nvPr/>
        </p:nvSpPr>
        <p:spPr>
          <a:xfrm>
            <a:off x="4929189" y="4524648"/>
            <a:ext cx="2749471" cy="643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b="1">
                <a:solidFill>
                  <a:schemeClr val="bg1">
                    <a:lumMod val="50000"/>
                  </a:schemeClr>
                </a:solidFill>
                <a:latin typeface="나눔바른고딕"/>
                <a:ea typeface="나눔바른고딕"/>
              </a:rPr>
              <a:t>UI</a:t>
            </a:r>
            <a:r>
              <a:rPr lang="ko-KR" altLang="en-US" b="1">
                <a:solidFill>
                  <a:schemeClr val="bg1">
                    <a:lumMod val="50000"/>
                  </a:schemeClr>
                </a:solidFill>
                <a:latin typeface="나눔바른고딕"/>
                <a:ea typeface="나눔바른고딕"/>
              </a:rPr>
              <a:t> 설명</a:t>
            </a:r>
            <a:endParaRPr lang="ko-KR" altLang="en-US" b="1">
              <a:solidFill>
                <a:schemeClr val="bg1">
                  <a:lumMod val="50000"/>
                </a:schemeClr>
              </a:solidFill>
              <a:latin typeface="나눔바른고딕"/>
              <a:ea typeface="나눔바른고딕"/>
            </a:endParaRPr>
          </a:p>
          <a:p>
            <a:pPr lvl="0">
              <a:defRPr lang="ko-KR" altLang="en-US"/>
            </a:pPr>
            <a:endParaRPr lang="ko-KR" altLang="en-US">
              <a:solidFill>
                <a:schemeClr val="bg1">
                  <a:lumMod val="50000"/>
                </a:schemeClr>
              </a:solidFill>
              <a:latin typeface="나눔바른고딕"/>
              <a:ea typeface="나눔바른고딕"/>
            </a:endParaRPr>
          </a:p>
        </p:txBody>
      </p:sp>
      <p:sp>
        <p:nvSpPr>
          <p:cNvPr id="2057" name="TextBox 17"/>
          <p:cNvSpPr txBox="1"/>
          <p:nvPr/>
        </p:nvSpPr>
        <p:spPr>
          <a:xfrm>
            <a:off x="4929189" y="5141463"/>
            <a:ext cx="2749471" cy="6402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b="1">
                <a:solidFill>
                  <a:schemeClr val="bg1">
                    <a:lumMod val="50000"/>
                  </a:schemeClr>
                </a:solidFill>
                <a:latin typeface="나눔바른고딕"/>
                <a:ea typeface="나눔바른고딕"/>
              </a:rPr>
              <a:t>후기</a:t>
            </a:r>
            <a:endParaRPr lang="ko-KR" altLang="en-US" b="1">
              <a:solidFill>
                <a:schemeClr val="bg1">
                  <a:lumMod val="50000"/>
                </a:schemeClr>
              </a:solidFill>
              <a:latin typeface="나눔바른고딕"/>
              <a:ea typeface="나눔바른고딕"/>
            </a:endParaRPr>
          </a:p>
          <a:p>
            <a:pPr lvl="0">
              <a:defRPr lang="ko-KR" altLang="en-US"/>
            </a:pPr>
            <a:endParaRPr lang="ko-KR" altLang="en-US">
              <a:solidFill>
                <a:schemeClr val="bg1">
                  <a:lumMod val="50000"/>
                </a:schemeClr>
              </a:solidFill>
              <a:latin typeface="나눔바른고딕"/>
              <a:ea typeface="나눔바른고딕"/>
            </a:endParaRPr>
          </a:p>
        </p:txBody>
      </p:sp>
      <p:pic>
        <p:nvPicPr>
          <p:cNvPr id="2058" name="Picture 5"/>
          <p:cNvPicPr>
            <a:picLocks noChangeAspect="1" noChangeArrowheads="1"/>
          </p:cNvPicPr>
          <p:nvPr/>
        </p:nvPicPr>
        <p:blipFill rotWithShape="1">
          <a:blip r:embed="rId3"/>
          <a:srcRect b="15130"/>
          <a:stretch>
            <a:fillRect/>
          </a:stretch>
        </p:blipFill>
        <p:spPr>
          <a:xfrm>
            <a:off x="4572000" y="4009184"/>
            <a:ext cx="276228" cy="278412"/>
          </a:xfrm>
          <a:prstGeom prst="rect">
            <a:avLst/>
          </a:prstGeom>
          <a:noFill/>
          <a:ln w="9525">
            <a:noFill/>
            <a:miter/>
          </a:ln>
          <a:effectLst/>
        </p:spPr>
      </p:pic>
      <p:pic>
        <p:nvPicPr>
          <p:cNvPr id="2059" name="Picture 5"/>
          <p:cNvPicPr>
            <a:picLocks noChangeAspect="1" noChangeArrowheads="1"/>
          </p:cNvPicPr>
          <p:nvPr/>
        </p:nvPicPr>
        <p:blipFill rotWithShape="1">
          <a:blip r:embed="rId3"/>
          <a:srcRect b="15130"/>
          <a:stretch>
            <a:fillRect/>
          </a:stretch>
        </p:blipFill>
        <p:spPr>
          <a:xfrm>
            <a:off x="4572000" y="4580688"/>
            <a:ext cx="276228" cy="278412"/>
          </a:xfrm>
          <a:prstGeom prst="rect">
            <a:avLst/>
          </a:prstGeom>
          <a:noFill/>
          <a:ln w="9525">
            <a:noFill/>
            <a:miter/>
          </a:ln>
          <a:effectLst/>
        </p:spPr>
      </p:pic>
      <p:pic>
        <p:nvPicPr>
          <p:cNvPr id="2060" name="Picture 5"/>
          <p:cNvPicPr>
            <a:picLocks noChangeAspect="1" noChangeArrowheads="1"/>
          </p:cNvPicPr>
          <p:nvPr/>
        </p:nvPicPr>
        <p:blipFill rotWithShape="1">
          <a:blip r:embed="rId3"/>
          <a:srcRect b="15130"/>
          <a:stretch>
            <a:fillRect/>
          </a:stretch>
        </p:blipFill>
        <p:spPr>
          <a:xfrm>
            <a:off x="4572000" y="5144852"/>
            <a:ext cx="276228" cy="278412"/>
          </a:xfrm>
          <a:prstGeom prst="rect">
            <a:avLst/>
          </a:prstGeom>
          <a:noFill/>
          <a:ln w="9525">
            <a:noFill/>
            <a:miter/>
          </a:ln>
          <a:effectLst/>
        </p:spPr>
      </p:pic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/>
          <a:srcRect l="13890" t="12700" r="34520" b="12690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3500430" y="2053888"/>
            <a:ext cx="2096460" cy="173515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just">
              <a:defRPr lang="ko-KR" altLang="en-US"/>
            </a:pPr>
            <a:r>
              <a:rPr lang="en-US" altLang="ko-KR" sz="5400">
                <a:solidFill>
                  <a:schemeClr val="bg1"/>
                </a:solidFill>
                <a:latin typeface="나눔바른고딕"/>
                <a:ea typeface="나눔바른고딕"/>
              </a:rPr>
              <a:t>Thank</a:t>
            </a:r>
            <a:endParaRPr lang="en-US" altLang="ko-KR" sz="5400">
              <a:solidFill>
                <a:schemeClr val="bg1"/>
              </a:solidFill>
              <a:latin typeface="나눔바른고딕"/>
              <a:ea typeface="나눔바른고딕"/>
            </a:endParaRPr>
          </a:p>
          <a:p>
            <a:pPr algn="just">
              <a:defRPr lang="ko-KR" altLang="en-US"/>
            </a:pPr>
            <a:r>
              <a:rPr lang="en-US" altLang="ko-KR" sz="5400">
                <a:solidFill>
                  <a:schemeClr val="bg1"/>
                </a:solidFill>
                <a:latin typeface="나눔바른고딕"/>
                <a:ea typeface="나눔바른고딕"/>
              </a:rPr>
              <a:t>You :)</a:t>
            </a:r>
            <a:endParaRPr lang="ko-KR" altLang="en-US" sz="5400">
              <a:solidFill>
                <a:schemeClr val="bg1"/>
              </a:solidFill>
              <a:latin typeface="나눔바른고딕"/>
              <a:ea typeface="나눔바른고딕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571736" y="1500174"/>
            <a:ext cx="4000528" cy="2857520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/>
          <p:cNvPicPr>
            <a:picLocks noChangeAspect="1" noChangeArrowheads="1"/>
          </p:cNvPicPr>
          <p:nvPr/>
        </p:nvPicPr>
        <p:blipFill rotWithShape="1">
          <a:blip r:embed="rId2"/>
          <a:srcRect l="6940" t="38100" r="30550" b="31740"/>
          <a:stretch>
            <a:fillRect/>
          </a:stretch>
        </p:blipFill>
        <p:spPr>
          <a:xfrm flipH="1">
            <a:off x="0" y="4500570"/>
            <a:ext cx="9144000" cy="2357454"/>
          </a:xfrm>
          <a:prstGeom prst="rect">
            <a:avLst/>
          </a:prstGeom>
          <a:noFill/>
          <a:ln w="9525">
            <a:noFill/>
            <a:miter/>
          </a:ln>
          <a:effectLst/>
        </p:spPr>
      </p:pic>
      <p:sp>
        <p:nvSpPr>
          <p:cNvPr id="15" name="TextBox 14"/>
          <p:cNvSpPr txBox="1"/>
          <p:nvPr/>
        </p:nvSpPr>
        <p:spPr>
          <a:xfrm>
            <a:off x="-32" y="142851"/>
            <a:ext cx="3786214" cy="5410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3000" b="1">
                <a:solidFill>
                  <a:schemeClr val="bg1">
                    <a:lumMod val="50000"/>
                  </a:schemeClr>
                </a:solidFill>
                <a:latin typeface="나눔바른고딕"/>
                <a:ea typeface="나눔바른고딕"/>
              </a:rPr>
              <a:t>개발 목적 및 목표</a:t>
            </a:r>
            <a:endParaRPr lang="ko-KR" altLang="en-US" sz="3000" b="1">
              <a:solidFill>
                <a:schemeClr val="bg1">
                  <a:lumMod val="50000"/>
                </a:schemeClr>
              </a:solidFill>
              <a:latin typeface="나눔바른고딕"/>
              <a:ea typeface="나눔바른고딕"/>
            </a:endParaRPr>
          </a:p>
        </p:txBody>
      </p:sp>
      <p:pic>
        <p:nvPicPr>
          <p:cNvPr id="3078" name="Picture 6"/>
          <p:cNvPicPr>
            <a:picLocks noChangeAspect="1" noChangeArrowheads="1"/>
          </p:cNvPicPr>
          <p:nvPr/>
        </p:nvPicPr>
        <p:blipFill rotWithShape="1">
          <a:blip r:embed="rId3"/>
          <a:srcRect r="9520"/>
          <a:stretch>
            <a:fillRect/>
          </a:stretch>
        </p:blipFill>
        <p:spPr>
          <a:xfrm>
            <a:off x="71438" y="-1"/>
            <a:ext cx="2714612" cy="142853"/>
          </a:xfrm>
          <a:prstGeom prst="rect">
            <a:avLst/>
          </a:prstGeom>
          <a:noFill/>
          <a:ln w="9525">
            <a:noFill/>
            <a:miter/>
          </a:ln>
          <a:effectLst/>
        </p:spPr>
      </p:pic>
      <p:pic>
        <p:nvPicPr>
          <p:cNvPr id="3079" name="Picture 2"/>
          <p:cNvPicPr>
            <a:picLocks noChangeAspect="1" noChangeArrowheads="1"/>
          </p:cNvPicPr>
          <p:nvPr/>
        </p:nvPicPr>
        <p:blipFill rotWithShape="1">
          <a:blip r:embed="rId4"/>
          <a:srcRect l="20980" t="7860" r="65630" b="67900"/>
          <a:stretch>
            <a:fillRect/>
          </a:stretch>
        </p:blipFill>
        <p:spPr>
          <a:xfrm>
            <a:off x="827584" y="1340768"/>
            <a:ext cx="1401481" cy="1585744"/>
          </a:xfrm>
          <a:prstGeom prst="rect">
            <a:avLst/>
          </a:prstGeom>
          <a:noFill/>
          <a:ln w="9525">
            <a:noFill/>
            <a:miter/>
          </a:ln>
          <a:effectLst/>
        </p:spPr>
      </p:pic>
      <p:pic>
        <p:nvPicPr>
          <p:cNvPr id="3080" name="Picture 2"/>
          <p:cNvPicPr>
            <a:picLocks noChangeAspect="1" noChangeArrowheads="1"/>
          </p:cNvPicPr>
          <p:nvPr/>
        </p:nvPicPr>
        <p:blipFill rotWithShape="1">
          <a:blip r:embed="rId4"/>
          <a:srcRect l="20980" t="68460" r="65630" b="5710"/>
          <a:stretch>
            <a:fillRect/>
          </a:stretch>
        </p:blipFill>
        <p:spPr>
          <a:xfrm>
            <a:off x="827584" y="3429000"/>
            <a:ext cx="1409468" cy="1584175"/>
          </a:xfrm>
          <a:prstGeom prst="rect">
            <a:avLst/>
          </a:prstGeom>
          <a:noFill/>
          <a:ln w="9525">
            <a:noFill/>
            <a:miter/>
          </a:ln>
          <a:effectLst/>
        </p:spPr>
      </p:pic>
      <p:sp>
        <p:nvSpPr>
          <p:cNvPr id="3081" name="TextBox 14"/>
          <p:cNvSpPr txBox="1"/>
          <p:nvPr/>
        </p:nvSpPr>
        <p:spPr>
          <a:xfrm>
            <a:off x="2555776" y="1340768"/>
            <a:ext cx="5493508" cy="15384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2900" b="1">
                <a:solidFill>
                  <a:schemeClr val="bg1">
                    <a:lumMod val="50000"/>
                  </a:schemeClr>
                </a:solidFill>
                <a:latin typeface="나눔바른고딕"/>
                <a:ea typeface="나눔바른고딕"/>
              </a:rPr>
              <a:t>개발 목적</a:t>
            </a:r>
            <a:endParaRPr lang="ko-KR" altLang="en-US" sz="2200" b="1">
              <a:solidFill>
                <a:schemeClr val="bg1">
                  <a:lumMod val="50000"/>
                </a:schemeClr>
              </a:solidFill>
              <a:latin typeface="나눔바른고딕"/>
              <a:ea typeface="나눔바른고딕"/>
            </a:endParaRPr>
          </a:p>
          <a:p>
            <a:pPr lvl="0">
              <a:defRPr lang="ko-KR" altLang="en-US"/>
            </a:pPr>
            <a:endParaRPr lang="ko-KR" altLang="en-US" sz="2200" b="1">
              <a:solidFill>
                <a:schemeClr val="bg1">
                  <a:lumMod val="50000"/>
                </a:schemeClr>
              </a:solidFill>
              <a:latin typeface="나눔바른고딕"/>
              <a:ea typeface="나눔바른고딕"/>
            </a:endParaRPr>
          </a:p>
          <a:p>
            <a:pPr lvl="0">
              <a:defRPr lang="ko-KR" altLang="en-US"/>
            </a:pPr>
            <a:r>
              <a:rPr lang="en-US" altLang="ko-KR" sz="2200" b="1">
                <a:solidFill>
                  <a:schemeClr val="bg1">
                    <a:lumMod val="50000"/>
                  </a:schemeClr>
                </a:solidFill>
                <a:latin typeface="나눔바른고딕"/>
                <a:ea typeface="나눔바른고딕"/>
              </a:rPr>
              <a:t>DB</a:t>
            </a:r>
            <a:r>
              <a:rPr lang="ko-KR" altLang="en-US" sz="2200" b="1">
                <a:solidFill>
                  <a:schemeClr val="bg1">
                    <a:lumMod val="50000"/>
                  </a:schemeClr>
                </a:solidFill>
                <a:latin typeface="나눔바른고딕"/>
                <a:ea typeface="나눔바른고딕"/>
              </a:rPr>
              <a:t>와 </a:t>
            </a:r>
            <a:r>
              <a:rPr lang="en-US" altLang="ko-KR" sz="2200" b="1">
                <a:solidFill>
                  <a:schemeClr val="bg1">
                    <a:lumMod val="50000"/>
                  </a:schemeClr>
                </a:solidFill>
                <a:latin typeface="나눔바른고딕"/>
                <a:ea typeface="나눔바른고딕"/>
              </a:rPr>
              <a:t>UI</a:t>
            </a:r>
            <a:r>
              <a:rPr lang="ko-KR" altLang="en-US" sz="2200" b="1">
                <a:solidFill>
                  <a:schemeClr val="bg1">
                    <a:lumMod val="50000"/>
                  </a:schemeClr>
                </a:solidFill>
                <a:latin typeface="나눔바른고딕"/>
                <a:ea typeface="나눔바른고딕"/>
              </a:rPr>
              <a:t>를 이용하여 체육관 관원생 관리 및 운영에 필요한 정보를 쉽고 효율적으로 관리</a:t>
            </a:r>
            <a:endParaRPr lang="ko-KR" altLang="en-US" sz="2200" b="1">
              <a:solidFill>
                <a:schemeClr val="bg1">
                  <a:lumMod val="50000"/>
                </a:schemeClr>
              </a:solidFill>
              <a:latin typeface="나눔바른고딕"/>
              <a:ea typeface="나눔바른고딕"/>
            </a:endParaRPr>
          </a:p>
        </p:txBody>
      </p:sp>
      <p:sp>
        <p:nvSpPr>
          <p:cNvPr id="3085" name="TextBox 14"/>
          <p:cNvSpPr txBox="1"/>
          <p:nvPr/>
        </p:nvSpPr>
        <p:spPr>
          <a:xfrm>
            <a:off x="2555776" y="3429000"/>
            <a:ext cx="5493508" cy="15316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2900" b="1">
                <a:solidFill>
                  <a:schemeClr val="bg1">
                    <a:lumMod val="50000"/>
                  </a:schemeClr>
                </a:solidFill>
                <a:latin typeface="나눔바른고딕"/>
                <a:ea typeface="나눔바른고딕"/>
              </a:rPr>
              <a:t>개발 목표</a:t>
            </a:r>
            <a:endParaRPr lang="ko-KR" altLang="en-US" sz="2900" b="1">
              <a:solidFill>
                <a:schemeClr val="bg1">
                  <a:lumMod val="50000"/>
                </a:schemeClr>
              </a:solidFill>
              <a:latin typeface="나눔바른고딕"/>
              <a:ea typeface="나눔바른고딕"/>
            </a:endParaRPr>
          </a:p>
          <a:p>
            <a:pPr lvl="0">
              <a:defRPr lang="ko-KR" altLang="en-US"/>
            </a:pPr>
            <a:endParaRPr lang="ko-KR" altLang="en-US" sz="2200" b="1">
              <a:solidFill>
                <a:schemeClr val="bg1">
                  <a:lumMod val="50000"/>
                </a:schemeClr>
              </a:solidFill>
              <a:latin typeface="나눔바른고딕"/>
              <a:ea typeface="나눔바른고딕"/>
            </a:endParaRPr>
          </a:p>
          <a:p>
            <a:pPr lvl="0">
              <a:defRPr lang="ko-KR" altLang="en-US"/>
            </a:pPr>
            <a:r>
              <a:rPr lang="ko-KR" altLang="en-US" sz="2200" b="1">
                <a:solidFill>
                  <a:schemeClr val="bg1">
                    <a:lumMod val="50000"/>
                  </a:schemeClr>
                </a:solidFill>
                <a:latin typeface="나눔바른고딕"/>
                <a:ea typeface="나눔바른고딕"/>
              </a:rPr>
              <a:t>- 간단한 </a:t>
            </a:r>
            <a:r>
              <a:rPr lang="en-US" altLang="ko-KR" sz="2200" b="1">
                <a:solidFill>
                  <a:schemeClr val="bg1">
                    <a:lumMod val="50000"/>
                  </a:schemeClr>
                </a:solidFill>
                <a:latin typeface="나눔바른고딕"/>
                <a:ea typeface="나눔바른고딕"/>
              </a:rPr>
              <a:t>UI</a:t>
            </a:r>
            <a:r>
              <a:rPr lang="ko-KR" altLang="en-US" sz="2200" b="1">
                <a:solidFill>
                  <a:schemeClr val="bg1">
                    <a:lumMod val="50000"/>
                  </a:schemeClr>
                </a:solidFill>
                <a:latin typeface="나눔바른고딕"/>
                <a:ea typeface="나눔바른고딕"/>
              </a:rPr>
              <a:t> 디자인</a:t>
            </a:r>
            <a:endParaRPr lang="ko-KR" altLang="en-US" sz="2200" b="1">
              <a:solidFill>
                <a:schemeClr val="bg1">
                  <a:lumMod val="50000"/>
                </a:schemeClr>
              </a:solidFill>
              <a:latin typeface="나눔바른고딕"/>
              <a:ea typeface="나눔바른고딕"/>
            </a:endParaRPr>
          </a:p>
          <a:p>
            <a:pPr lvl="0">
              <a:defRPr lang="ko-KR" altLang="en-US"/>
            </a:pPr>
            <a:r>
              <a:rPr lang="ko-KR" altLang="en-US" sz="2200" b="1">
                <a:solidFill>
                  <a:schemeClr val="bg1">
                    <a:lumMod val="50000"/>
                  </a:schemeClr>
                </a:solidFill>
                <a:latin typeface="나눔바른고딕"/>
                <a:ea typeface="나눔바른고딕"/>
              </a:rPr>
              <a:t>- 관원생 정보 관리 간편화</a:t>
            </a:r>
            <a:endParaRPr lang="ko-KR" altLang="en-US" sz="2200" b="1">
              <a:solidFill>
                <a:schemeClr val="bg1">
                  <a:lumMod val="50000"/>
                </a:schemeClr>
              </a:solidFill>
              <a:latin typeface="나눔바른고딕"/>
              <a:ea typeface="나눔바른고딕"/>
            </a:endParaRPr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/>
          <p:cNvPicPr>
            <a:picLocks noChangeAspect="1" noChangeArrowheads="1"/>
          </p:cNvPicPr>
          <p:nvPr/>
        </p:nvPicPr>
        <p:blipFill rotWithShape="1">
          <a:blip r:embed="rId2"/>
          <a:srcRect l="6940" t="38100" r="30550" b="31740"/>
          <a:stretch>
            <a:fillRect/>
          </a:stretch>
        </p:blipFill>
        <p:spPr>
          <a:xfrm flipH="1">
            <a:off x="0" y="4500570"/>
            <a:ext cx="9144000" cy="2357454"/>
          </a:xfrm>
          <a:prstGeom prst="rect">
            <a:avLst/>
          </a:prstGeom>
          <a:noFill/>
          <a:ln w="9525">
            <a:noFill/>
            <a:miter/>
          </a:ln>
          <a:effectLst/>
        </p:spPr>
      </p:pic>
      <p:sp>
        <p:nvSpPr>
          <p:cNvPr id="15" name="TextBox 14"/>
          <p:cNvSpPr txBox="1"/>
          <p:nvPr/>
        </p:nvSpPr>
        <p:spPr>
          <a:xfrm>
            <a:off x="-32" y="142851"/>
            <a:ext cx="3786214" cy="5410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3000" b="1">
                <a:solidFill>
                  <a:schemeClr val="bg1">
                    <a:lumMod val="50000"/>
                  </a:schemeClr>
                </a:solidFill>
                <a:latin typeface="나눔바른고딕"/>
                <a:ea typeface="나눔바른고딕"/>
              </a:rPr>
              <a:t>요구 사항</a:t>
            </a:r>
            <a:endParaRPr lang="ko-KR" altLang="en-US" sz="3000" b="1">
              <a:solidFill>
                <a:schemeClr val="bg1">
                  <a:lumMod val="50000"/>
                </a:schemeClr>
              </a:solidFill>
              <a:latin typeface="나눔바른고딕"/>
              <a:ea typeface="나눔바른고딕"/>
            </a:endParaRPr>
          </a:p>
        </p:txBody>
      </p:sp>
      <p:pic>
        <p:nvPicPr>
          <p:cNvPr id="3078" name="Picture 6"/>
          <p:cNvPicPr>
            <a:picLocks noChangeAspect="1" noChangeArrowheads="1"/>
          </p:cNvPicPr>
          <p:nvPr/>
        </p:nvPicPr>
        <p:blipFill rotWithShape="1">
          <a:blip r:embed="rId3"/>
          <a:srcRect r="9520"/>
          <a:stretch>
            <a:fillRect/>
          </a:stretch>
        </p:blipFill>
        <p:spPr>
          <a:xfrm>
            <a:off x="71438" y="-1"/>
            <a:ext cx="2714612" cy="142853"/>
          </a:xfrm>
          <a:prstGeom prst="rect">
            <a:avLst/>
          </a:prstGeom>
          <a:noFill/>
          <a:ln w="9525">
            <a:noFill/>
            <a:miter/>
          </a:ln>
          <a:effectLst/>
        </p:spPr>
      </p:pic>
      <p:sp>
        <p:nvSpPr>
          <p:cNvPr id="3086" name="TextBox 14"/>
          <p:cNvSpPr txBox="1"/>
          <p:nvPr/>
        </p:nvSpPr>
        <p:spPr>
          <a:xfrm>
            <a:off x="2297954" y="914766"/>
            <a:ext cx="6522518" cy="50078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1700" b="1">
                <a:solidFill>
                  <a:schemeClr val="bg1">
                    <a:lumMod val="50000"/>
                  </a:schemeClr>
                </a:solidFill>
                <a:latin typeface="나눔바른고딕"/>
                <a:ea typeface="나눔바른고딕"/>
              </a:rPr>
              <a:t>로그인</a:t>
            </a:r>
            <a:endParaRPr lang="ko-KR" altLang="en-US" sz="1700" b="1">
              <a:solidFill>
                <a:schemeClr val="bg1">
                  <a:lumMod val="50000"/>
                </a:schemeClr>
              </a:solidFill>
              <a:latin typeface="나눔바른고딕"/>
              <a:ea typeface="나눔바른고딕"/>
            </a:endParaRPr>
          </a:p>
          <a:p>
            <a:pPr lvl="0">
              <a:defRPr lang="ko-KR" altLang="en-US"/>
            </a:pPr>
            <a:r>
              <a:rPr lang="ko-KR" altLang="en-US" sz="1700" b="1">
                <a:solidFill>
                  <a:schemeClr val="bg1">
                    <a:lumMod val="50000"/>
                  </a:schemeClr>
                </a:solidFill>
                <a:latin typeface="나눔바른고딕"/>
                <a:ea typeface="나눔바른고딕"/>
              </a:rPr>
              <a:t>-회원가입 후 학원코드,비밀번호 일치시 로그인 완료.</a:t>
            </a:r>
            <a:endParaRPr lang="ko-KR" altLang="en-US" sz="1700" b="1">
              <a:solidFill>
                <a:schemeClr val="bg1">
                  <a:lumMod val="50000"/>
                </a:schemeClr>
              </a:solidFill>
              <a:latin typeface="나눔바른고딕"/>
              <a:ea typeface="나눔바른고딕"/>
            </a:endParaRPr>
          </a:p>
          <a:p>
            <a:pPr lvl="0">
              <a:defRPr lang="ko-KR" altLang="en-US"/>
            </a:pPr>
            <a:endParaRPr lang="ko-KR" altLang="en-US" sz="1700" b="1">
              <a:solidFill>
                <a:schemeClr val="bg1">
                  <a:lumMod val="50000"/>
                </a:schemeClr>
              </a:solidFill>
              <a:latin typeface="나눔바른고딕"/>
              <a:ea typeface="나눔바른고딕"/>
            </a:endParaRPr>
          </a:p>
          <a:p>
            <a:pPr lvl="0">
              <a:defRPr lang="ko-KR" altLang="en-US"/>
            </a:pPr>
            <a:r>
              <a:rPr lang="ko-KR" altLang="en-US" sz="1700" b="1">
                <a:solidFill>
                  <a:schemeClr val="bg1">
                    <a:lumMod val="50000"/>
                  </a:schemeClr>
                </a:solidFill>
                <a:latin typeface="나눔바른고딕"/>
                <a:ea typeface="나눔바른고딕"/>
              </a:rPr>
              <a:t>수강생 등록</a:t>
            </a:r>
            <a:endParaRPr lang="ko-KR" altLang="en-US" sz="1700" b="1">
              <a:solidFill>
                <a:schemeClr val="bg1">
                  <a:lumMod val="50000"/>
                </a:schemeClr>
              </a:solidFill>
              <a:latin typeface="나눔바른고딕"/>
              <a:ea typeface="나눔바른고딕"/>
            </a:endParaRPr>
          </a:p>
          <a:p>
            <a:pPr lvl="0">
              <a:defRPr lang="ko-KR" altLang="en-US"/>
            </a:pPr>
            <a:r>
              <a:rPr lang="ko-KR" altLang="en-US" sz="1700" b="1">
                <a:solidFill>
                  <a:schemeClr val="bg1">
                    <a:lumMod val="50000"/>
                  </a:schemeClr>
                </a:solidFill>
                <a:latin typeface="나눔바른고딕"/>
                <a:ea typeface="나눔바른고딕"/>
              </a:rPr>
              <a:t>-수강생 구분은 나이로 한다.(유치부, 초등부,중등부,고등부,일반부)</a:t>
            </a:r>
            <a:endParaRPr lang="ko-KR" altLang="en-US" sz="1700" b="1">
              <a:solidFill>
                <a:schemeClr val="bg1">
                  <a:lumMod val="50000"/>
                </a:schemeClr>
              </a:solidFill>
              <a:latin typeface="나눔바른고딕"/>
              <a:ea typeface="나눔바른고딕"/>
            </a:endParaRPr>
          </a:p>
          <a:p>
            <a:pPr lvl="0">
              <a:defRPr lang="ko-KR" altLang="en-US"/>
            </a:pPr>
            <a:r>
              <a:rPr lang="ko-KR" altLang="en-US" sz="1700" b="1">
                <a:solidFill>
                  <a:schemeClr val="bg1">
                    <a:lumMod val="50000"/>
                  </a:schemeClr>
                </a:solidFill>
                <a:latin typeface="나눔바른고딕"/>
                <a:ea typeface="나눔바른고딕"/>
              </a:rPr>
              <a:t>-모든 정보가 입력되어야 한다.</a:t>
            </a:r>
            <a:endParaRPr lang="ko-KR" altLang="en-US" sz="1700" b="1">
              <a:solidFill>
                <a:schemeClr val="bg1">
                  <a:lumMod val="50000"/>
                </a:schemeClr>
              </a:solidFill>
              <a:latin typeface="나눔바른고딕"/>
              <a:ea typeface="나눔바른고딕"/>
            </a:endParaRPr>
          </a:p>
          <a:p>
            <a:pPr lvl="0">
              <a:defRPr lang="ko-KR" altLang="en-US"/>
            </a:pPr>
            <a:endParaRPr lang="ko-KR" altLang="en-US" sz="1700" b="1">
              <a:solidFill>
                <a:schemeClr val="bg1">
                  <a:lumMod val="50000"/>
                </a:schemeClr>
              </a:solidFill>
              <a:latin typeface="나눔바른고딕"/>
              <a:ea typeface="나눔바른고딕"/>
            </a:endParaRPr>
          </a:p>
          <a:p>
            <a:pPr lvl="0">
              <a:defRPr lang="ko-KR" altLang="en-US"/>
            </a:pPr>
            <a:r>
              <a:rPr lang="ko-KR" altLang="en-US" sz="1700" b="1">
                <a:solidFill>
                  <a:schemeClr val="bg1">
                    <a:lumMod val="50000"/>
                  </a:schemeClr>
                </a:solidFill>
                <a:latin typeface="나눔바른고딕"/>
                <a:ea typeface="나눔바른고딕"/>
              </a:rPr>
              <a:t>수강생 수정/삭제</a:t>
            </a:r>
            <a:endParaRPr lang="ko-KR" altLang="en-US" sz="1700" b="1">
              <a:solidFill>
                <a:schemeClr val="bg1">
                  <a:lumMod val="50000"/>
                </a:schemeClr>
              </a:solidFill>
              <a:latin typeface="나눔바른고딕"/>
              <a:ea typeface="나눔바른고딕"/>
            </a:endParaRPr>
          </a:p>
          <a:p>
            <a:pPr lvl="0">
              <a:defRPr lang="ko-KR" altLang="en-US"/>
            </a:pPr>
            <a:r>
              <a:rPr lang="ko-KR" altLang="en-US" sz="1700" b="1">
                <a:solidFill>
                  <a:schemeClr val="bg1">
                    <a:lumMod val="50000"/>
                  </a:schemeClr>
                </a:solidFill>
                <a:latin typeface="나눔바른고딕"/>
                <a:ea typeface="나눔바른고딕"/>
              </a:rPr>
              <a:t>-등록일은 변경이 불가능 하다.</a:t>
            </a:r>
            <a:endParaRPr lang="ko-KR" altLang="en-US" sz="1700" b="1">
              <a:solidFill>
                <a:schemeClr val="bg1">
                  <a:lumMod val="50000"/>
                </a:schemeClr>
              </a:solidFill>
              <a:latin typeface="나눔바른고딕"/>
              <a:ea typeface="나눔바른고딕"/>
            </a:endParaRPr>
          </a:p>
          <a:p>
            <a:pPr lvl="0">
              <a:defRPr lang="ko-KR" altLang="en-US"/>
            </a:pPr>
            <a:r>
              <a:rPr lang="ko-KR" altLang="en-US" sz="1700" b="1">
                <a:solidFill>
                  <a:schemeClr val="bg1">
                    <a:lumMod val="50000"/>
                  </a:schemeClr>
                </a:solidFill>
                <a:latin typeface="나눔바른고딕"/>
                <a:ea typeface="나눔바른고딕"/>
              </a:rPr>
              <a:t>-상담 및 납부에 정보가 있다면 삭제가 안된다.</a:t>
            </a:r>
            <a:endParaRPr lang="ko-KR" altLang="en-US" sz="1700" b="1">
              <a:solidFill>
                <a:schemeClr val="bg1">
                  <a:lumMod val="50000"/>
                </a:schemeClr>
              </a:solidFill>
              <a:latin typeface="나눔바른고딕"/>
              <a:ea typeface="나눔바른고딕"/>
            </a:endParaRPr>
          </a:p>
          <a:p>
            <a:pPr lvl="0">
              <a:defRPr lang="ko-KR" altLang="en-US"/>
            </a:pPr>
            <a:endParaRPr lang="ko-KR" altLang="en-US" sz="1700" b="1">
              <a:solidFill>
                <a:schemeClr val="bg1">
                  <a:lumMod val="50000"/>
                </a:schemeClr>
              </a:solidFill>
              <a:latin typeface="나눔바른고딕"/>
              <a:ea typeface="나눔바른고딕"/>
            </a:endParaRPr>
          </a:p>
          <a:p>
            <a:pPr lvl="0">
              <a:defRPr lang="ko-KR" altLang="en-US"/>
            </a:pPr>
            <a:r>
              <a:rPr lang="ko-KR" altLang="en-US" sz="1700" b="1">
                <a:solidFill>
                  <a:schemeClr val="bg1">
                    <a:lumMod val="50000"/>
                  </a:schemeClr>
                </a:solidFill>
                <a:latin typeface="나눔바른고딕"/>
                <a:ea typeface="나눔바른고딕"/>
              </a:rPr>
              <a:t>-상담 등록</a:t>
            </a:r>
            <a:endParaRPr lang="ko-KR" altLang="en-US" sz="1700" b="1">
              <a:solidFill>
                <a:schemeClr val="bg1">
                  <a:lumMod val="50000"/>
                </a:schemeClr>
              </a:solidFill>
              <a:latin typeface="나눔바른고딕"/>
              <a:ea typeface="나눔바른고딕"/>
            </a:endParaRPr>
          </a:p>
          <a:p>
            <a:pPr lvl="0">
              <a:defRPr lang="ko-KR" altLang="en-US"/>
            </a:pPr>
            <a:r>
              <a:rPr lang="ko-KR" altLang="en-US" sz="1700" b="1">
                <a:solidFill>
                  <a:schemeClr val="bg1">
                    <a:lumMod val="50000"/>
                  </a:schemeClr>
                </a:solidFill>
                <a:latin typeface="나눔바른고딕"/>
                <a:ea typeface="나눔바른고딕"/>
              </a:rPr>
              <a:t>-학생코드 , 학생이름은 수강생에 등록이 되있어야 한다.</a:t>
            </a:r>
            <a:endParaRPr lang="ko-KR" altLang="en-US" sz="1700" b="1">
              <a:solidFill>
                <a:schemeClr val="bg1">
                  <a:lumMod val="50000"/>
                </a:schemeClr>
              </a:solidFill>
              <a:latin typeface="나눔바른고딕"/>
              <a:ea typeface="나눔바른고딕"/>
            </a:endParaRPr>
          </a:p>
          <a:p>
            <a:pPr lvl="0">
              <a:defRPr lang="ko-KR" altLang="en-US"/>
            </a:pPr>
            <a:r>
              <a:rPr lang="ko-KR" altLang="en-US" sz="1700" b="1">
                <a:solidFill>
                  <a:schemeClr val="bg1">
                    <a:lumMod val="50000"/>
                  </a:schemeClr>
                </a:solidFill>
                <a:latin typeface="나눔바른고딕"/>
                <a:ea typeface="나눔바른고딕"/>
              </a:rPr>
              <a:t>-모든 정보를 입력해야 한다.</a:t>
            </a:r>
            <a:endParaRPr lang="ko-KR" altLang="en-US" sz="1700" b="1">
              <a:solidFill>
                <a:schemeClr val="bg1">
                  <a:lumMod val="50000"/>
                </a:schemeClr>
              </a:solidFill>
              <a:latin typeface="나눔바른고딕"/>
              <a:ea typeface="나눔바른고딕"/>
            </a:endParaRPr>
          </a:p>
          <a:p>
            <a:pPr lvl="0">
              <a:defRPr lang="ko-KR" altLang="en-US"/>
            </a:pPr>
            <a:endParaRPr lang="ko-KR" altLang="en-US" sz="1700" b="1">
              <a:solidFill>
                <a:schemeClr val="bg1">
                  <a:lumMod val="50000"/>
                </a:schemeClr>
              </a:solidFill>
              <a:latin typeface="나눔바른고딕"/>
              <a:ea typeface="나눔바른고딕"/>
            </a:endParaRPr>
          </a:p>
          <a:p>
            <a:pPr lvl="0">
              <a:defRPr lang="ko-KR" altLang="en-US"/>
            </a:pPr>
            <a:r>
              <a:rPr lang="ko-KR" altLang="en-US" sz="1700" b="1">
                <a:solidFill>
                  <a:schemeClr val="bg1">
                    <a:lumMod val="50000"/>
                  </a:schemeClr>
                </a:solidFill>
                <a:latin typeface="나눔바른고딕"/>
                <a:ea typeface="나눔바른고딕"/>
              </a:rPr>
              <a:t>납부</a:t>
            </a:r>
            <a:endParaRPr lang="ko-KR" altLang="en-US" sz="1700" b="1">
              <a:solidFill>
                <a:schemeClr val="bg1">
                  <a:lumMod val="50000"/>
                </a:schemeClr>
              </a:solidFill>
              <a:latin typeface="나눔바른고딕"/>
              <a:ea typeface="나눔바른고딕"/>
            </a:endParaRPr>
          </a:p>
          <a:p>
            <a:pPr lvl="0">
              <a:defRPr lang="ko-KR" altLang="en-US"/>
            </a:pPr>
            <a:r>
              <a:rPr lang="ko-KR" altLang="en-US" sz="1700" b="1">
                <a:solidFill>
                  <a:schemeClr val="bg1">
                    <a:lumMod val="50000"/>
                  </a:schemeClr>
                </a:solidFill>
                <a:latin typeface="나눔바른고딕"/>
                <a:ea typeface="나눔바른고딕"/>
              </a:rPr>
              <a:t>-납입날짜가 청구날짜 이전이면 등록 실패</a:t>
            </a:r>
            <a:endParaRPr lang="ko-KR" altLang="en-US" sz="1700" b="1">
              <a:solidFill>
                <a:schemeClr val="bg1">
                  <a:lumMod val="50000"/>
                </a:schemeClr>
              </a:solidFill>
              <a:latin typeface="나눔바른고딕"/>
              <a:ea typeface="나눔바른고딕"/>
            </a:endParaRPr>
          </a:p>
          <a:p>
            <a:pPr lvl="0">
              <a:defRPr lang="ko-KR" altLang="en-US"/>
            </a:pPr>
            <a:r>
              <a:rPr lang="ko-KR" altLang="en-US" sz="1700" b="1">
                <a:solidFill>
                  <a:schemeClr val="bg1">
                    <a:lumMod val="50000"/>
                  </a:schemeClr>
                </a:solidFill>
                <a:latin typeface="나눔바른고딕"/>
                <a:ea typeface="나눔바른고딕"/>
              </a:rPr>
              <a:t>-학생코드 , 학생이름은 수강생에 등록이 되있어야 한다.</a:t>
            </a:r>
            <a:endParaRPr lang="ko-KR" altLang="en-US" sz="1700" b="1">
              <a:solidFill>
                <a:schemeClr val="bg1">
                  <a:lumMod val="50000"/>
                </a:schemeClr>
              </a:solidFill>
              <a:latin typeface="나눔바른고딕"/>
              <a:ea typeface="나눔바른고딕"/>
            </a:endParaRPr>
          </a:p>
          <a:p>
            <a:pPr lvl="0">
              <a:defRPr lang="ko-KR" altLang="en-US"/>
            </a:pPr>
            <a:r>
              <a:rPr lang="ko-KR" altLang="en-US" sz="1700" b="1">
                <a:solidFill>
                  <a:schemeClr val="bg1">
                    <a:lumMod val="50000"/>
                  </a:schemeClr>
                </a:solidFill>
                <a:latin typeface="나눔바른고딕"/>
                <a:ea typeface="나눔바른고딕"/>
              </a:rPr>
              <a:t>-모든 정보를 입력해야 한다.</a:t>
            </a:r>
            <a:endParaRPr lang="ko-KR" altLang="en-US" sz="1700" b="1">
              <a:solidFill>
                <a:schemeClr val="bg1">
                  <a:lumMod val="50000"/>
                </a:schemeClr>
              </a:solidFill>
              <a:latin typeface="나눔바른고딕"/>
              <a:ea typeface="나눔바른고딕"/>
            </a:endParaRPr>
          </a:p>
        </p:txBody>
      </p:sp>
      <p:pic>
        <p:nvPicPr>
          <p:cNvPr id="3090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475656" y="908719"/>
            <a:ext cx="720080" cy="720080"/>
          </a:xfrm>
          <a:prstGeom prst="rect">
            <a:avLst/>
          </a:prstGeom>
        </p:spPr>
      </p:pic>
      <p:pic>
        <p:nvPicPr>
          <p:cNvPr id="3091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547664" y="2924944"/>
            <a:ext cx="576064" cy="576064"/>
          </a:xfrm>
          <a:prstGeom prst="rect">
            <a:avLst/>
          </a:prstGeom>
        </p:spPr>
      </p:pic>
      <p:pic>
        <p:nvPicPr>
          <p:cNvPr id="3092" name=""/>
          <p:cNvPicPr/>
          <p:nvPr/>
        </p:nvPicPr>
        <p:blipFill rotWithShape="1">
          <a:blip r:embed="rId6"/>
          <a:stretch>
            <a:fillRect/>
          </a:stretch>
        </p:blipFill>
        <p:spPr>
          <a:xfrm>
            <a:off x="1547664" y="1844824"/>
            <a:ext cx="576064" cy="577680"/>
          </a:xfrm>
          <a:prstGeom prst="rect">
            <a:avLst/>
          </a:prstGeom>
        </p:spPr>
      </p:pic>
      <p:pic>
        <p:nvPicPr>
          <p:cNvPr id="3093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547664" y="3933056"/>
            <a:ext cx="576064" cy="576064"/>
          </a:xfrm>
          <a:prstGeom prst="rect">
            <a:avLst/>
          </a:prstGeom>
        </p:spPr>
      </p:pic>
      <p:pic>
        <p:nvPicPr>
          <p:cNvPr id="3094" name="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547664" y="5085184"/>
            <a:ext cx="576064" cy="596976"/>
          </a:xfrm>
          <a:prstGeom prst="rect">
            <a:avLst/>
          </a:prstGeom>
        </p:spPr>
      </p:pic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/>
          <p:cNvPicPr>
            <a:picLocks noChangeAspect="1" noChangeArrowheads="1"/>
          </p:cNvPicPr>
          <p:nvPr/>
        </p:nvPicPr>
        <p:blipFill rotWithShape="1">
          <a:blip r:embed="rId2"/>
          <a:srcRect l="6940" t="38100" r="30550" b="31740"/>
          <a:stretch>
            <a:fillRect/>
          </a:stretch>
        </p:blipFill>
        <p:spPr>
          <a:xfrm flipH="1">
            <a:off x="0" y="4500570"/>
            <a:ext cx="9144000" cy="2357454"/>
          </a:xfrm>
          <a:prstGeom prst="rect">
            <a:avLst/>
          </a:prstGeom>
          <a:noFill/>
          <a:ln w="9525">
            <a:noFill/>
            <a:miter/>
          </a:ln>
          <a:effectLst/>
        </p:spPr>
      </p:pic>
      <p:sp>
        <p:nvSpPr>
          <p:cNvPr id="15" name="TextBox 14"/>
          <p:cNvSpPr txBox="1"/>
          <p:nvPr/>
        </p:nvSpPr>
        <p:spPr>
          <a:xfrm>
            <a:off x="-32" y="142851"/>
            <a:ext cx="8676488" cy="5410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3000" b="1">
                <a:solidFill>
                  <a:schemeClr val="bg1">
                    <a:lumMod val="50000"/>
                  </a:schemeClr>
                </a:solidFill>
                <a:latin typeface="나눔바른고딕"/>
                <a:ea typeface="나눔바른고딕"/>
              </a:rPr>
              <a:t>개발 일정                       11월</a:t>
            </a:r>
            <a:endParaRPr lang="ko-KR" altLang="en-US" sz="3000" b="1">
              <a:solidFill>
                <a:schemeClr val="bg1">
                  <a:lumMod val="50000"/>
                </a:schemeClr>
              </a:solidFill>
              <a:latin typeface="나눔바른고딕"/>
              <a:ea typeface="나눔바른고딕"/>
            </a:endParaRPr>
          </a:p>
        </p:txBody>
      </p:sp>
      <p:pic>
        <p:nvPicPr>
          <p:cNvPr id="3078" name="Picture 6"/>
          <p:cNvPicPr>
            <a:picLocks noChangeAspect="1" noChangeArrowheads="1"/>
          </p:cNvPicPr>
          <p:nvPr/>
        </p:nvPicPr>
        <p:blipFill rotWithShape="1">
          <a:blip r:embed="rId3"/>
          <a:srcRect r="9520"/>
          <a:stretch>
            <a:fillRect/>
          </a:stretch>
        </p:blipFill>
        <p:spPr>
          <a:xfrm>
            <a:off x="71438" y="-1"/>
            <a:ext cx="2714612" cy="142853"/>
          </a:xfrm>
          <a:prstGeom prst="rect">
            <a:avLst/>
          </a:prstGeom>
          <a:noFill/>
          <a:ln w="9525">
            <a:noFill/>
            <a:miter/>
          </a:ln>
          <a:effectLst/>
        </p:spPr>
      </p:pic>
      <p:pic>
        <p:nvPicPr>
          <p:cNvPr id="3097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97768" y="673264"/>
            <a:ext cx="8748464" cy="5328592"/>
          </a:xfrm>
          <a:prstGeom prst="rect">
            <a:avLst/>
          </a:prstGeom>
        </p:spPr>
      </p:pic>
      <p:sp>
        <p:nvSpPr>
          <p:cNvPr id="3098" name="TextBox 14"/>
          <p:cNvSpPr txBox="1"/>
          <p:nvPr/>
        </p:nvSpPr>
        <p:spPr>
          <a:xfrm>
            <a:off x="7704857" y="1163271"/>
            <a:ext cx="1187623" cy="9288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100" b="1">
                <a:solidFill>
                  <a:schemeClr val="bg1">
                    <a:lumMod val="50000"/>
                  </a:schemeClr>
                </a:solidFill>
                <a:latin typeface="나눔바른고딕"/>
                <a:ea typeface="나눔바른고딕"/>
              </a:rPr>
              <a:t>Login view </a:t>
            </a:r>
            <a:endParaRPr lang="en-US" altLang="ko-KR" sz="1100" b="1">
              <a:solidFill>
                <a:schemeClr val="bg1">
                  <a:lumMod val="50000"/>
                </a:schemeClr>
              </a:solidFill>
              <a:latin typeface="나눔바른고딕"/>
              <a:ea typeface="나눔바른고딕"/>
            </a:endParaRPr>
          </a:p>
          <a:p>
            <a:pPr lvl="0">
              <a:defRPr lang="ko-KR" altLang="en-US"/>
            </a:pPr>
            <a:r>
              <a:rPr lang="ko-KR" altLang="en-US" sz="1100" b="1">
                <a:solidFill>
                  <a:schemeClr val="bg1">
                    <a:lumMod val="50000"/>
                  </a:schemeClr>
                </a:solidFill>
                <a:latin typeface="나눔바른고딕"/>
                <a:ea typeface="나눔바른고딕"/>
              </a:rPr>
              <a:t>작성</a:t>
            </a:r>
            <a:endParaRPr lang="ko-KR" altLang="en-US" sz="1100" b="1">
              <a:solidFill>
                <a:schemeClr val="bg1">
                  <a:lumMod val="50000"/>
                </a:schemeClr>
              </a:solidFill>
              <a:latin typeface="나눔바른고딕"/>
              <a:ea typeface="나눔바른고딕"/>
            </a:endParaRPr>
          </a:p>
          <a:p>
            <a:pPr lvl="0">
              <a:defRPr lang="ko-KR" altLang="en-US"/>
            </a:pPr>
            <a:r>
              <a:rPr lang="en-US" altLang="ko-KR" sz="1100" b="1">
                <a:solidFill>
                  <a:schemeClr val="bg1">
                    <a:lumMod val="50000"/>
                  </a:schemeClr>
                </a:solidFill>
                <a:latin typeface="나눔바른고딕"/>
                <a:ea typeface="나눔바른고딕"/>
              </a:rPr>
              <a:t>Login controller </a:t>
            </a:r>
            <a:endParaRPr lang="en-US" altLang="ko-KR" sz="1100" b="1">
              <a:solidFill>
                <a:schemeClr val="bg1">
                  <a:lumMod val="50000"/>
                </a:schemeClr>
              </a:solidFill>
              <a:latin typeface="나눔바른고딕"/>
              <a:ea typeface="나눔바른고딕"/>
            </a:endParaRPr>
          </a:p>
          <a:p>
            <a:pPr lvl="0">
              <a:defRPr lang="ko-KR" altLang="en-US"/>
            </a:pPr>
            <a:r>
              <a:rPr lang="ko-KR" altLang="en-US" sz="1100" b="1">
                <a:solidFill>
                  <a:schemeClr val="bg1">
                    <a:lumMod val="50000"/>
                  </a:schemeClr>
                </a:solidFill>
                <a:latin typeface="나눔바른고딕"/>
                <a:ea typeface="나눔바른고딕"/>
              </a:rPr>
              <a:t>작성</a:t>
            </a:r>
            <a:endParaRPr lang="ko-KR" altLang="en-US" sz="1100" b="1">
              <a:solidFill>
                <a:schemeClr val="bg1">
                  <a:lumMod val="50000"/>
                </a:schemeClr>
              </a:solidFill>
              <a:latin typeface="나눔바른고딕"/>
              <a:ea typeface="나눔바른고딕"/>
            </a:endParaRPr>
          </a:p>
        </p:txBody>
      </p:sp>
      <p:sp>
        <p:nvSpPr>
          <p:cNvPr id="3099" name="TextBox 14"/>
          <p:cNvSpPr txBox="1"/>
          <p:nvPr/>
        </p:nvSpPr>
        <p:spPr>
          <a:xfrm>
            <a:off x="251520" y="2416002"/>
            <a:ext cx="1187623" cy="4213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100" b="1">
                <a:solidFill>
                  <a:schemeClr val="bg1">
                    <a:lumMod val="50000"/>
                  </a:schemeClr>
                </a:solidFill>
                <a:latin typeface="나눔바른고딕"/>
                <a:ea typeface="나눔바른고딕"/>
              </a:rPr>
              <a:t>Login VO</a:t>
            </a:r>
            <a:endParaRPr lang="en-US" altLang="ko-KR" sz="1100" b="1">
              <a:solidFill>
                <a:schemeClr val="bg1">
                  <a:lumMod val="50000"/>
                </a:schemeClr>
              </a:solidFill>
              <a:latin typeface="나눔바른고딕"/>
              <a:ea typeface="나눔바른고딕"/>
            </a:endParaRPr>
          </a:p>
          <a:p>
            <a:pPr lvl="0">
              <a:defRPr lang="ko-KR" altLang="en-US"/>
            </a:pPr>
            <a:r>
              <a:rPr lang="ko-KR" altLang="en-US" sz="1100" b="1">
                <a:solidFill>
                  <a:schemeClr val="bg1">
                    <a:lumMod val="50000"/>
                  </a:schemeClr>
                </a:solidFill>
                <a:latin typeface="나눔바른고딕"/>
                <a:ea typeface="나눔바른고딕"/>
              </a:rPr>
              <a:t>작성</a:t>
            </a:r>
            <a:endParaRPr lang="ko-KR" altLang="en-US" sz="1100" b="1">
              <a:solidFill>
                <a:schemeClr val="bg1">
                  <a:lumMod val="50000"/>
                </a:schemeClr>
              </a:solidFill>
              <a:latin typeface="나눔바른고딕"/>
              <a:ea typeface="나눔바른고딕"/>
            </a:endParaRPr>
          </a:p>
        </p:txBody>
      </p:sp>
      <p:sp>
        <p:nvSpPr>
          <p:cNvPr id="3100" name="TextBox 14"/>
          <p:cNvSpPr txBox="1"/>
          <p:nvPr/>
        </p:nvSpPr>
        <p:spPr>
          <a:xfrm>
            <a:off x="1512169" y="2411433"/>
            <a:ext cx="1187623" cy="5950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100" b="1">
                <a:solidFill>
                  <a:schemeClr val="bg1">
                    <a:lumMod val="50000"/>
                  </a:schemeClr>
                </a:solidFill>
                <a:latin typeface="나눔바른고딕"/>
                <a:ea typeface="나눔바른고딕"/>
              </a:rPr>
              <a:t>LginDAO</a:t>
            </a:r>
            <a:endParaRPr lang="en-US" altLang="ko-KR" sz="1100" b="1">
              <a:solidFill>
                <a:schemeClr val="bg1">
                  <a:lumMod val="50000"/>
                </a:schemeClr>
              </a:solidFill>
              <a:latin typeface="나눔바른고딕"/>
              <a:ea typeface="나눔바른고딕"/>
            </a:endParaRPr>
          </a:p>
          <a:p>
            <a:pPr lvl="0">
              <a:defRPr lang="ko-KR" altLang="en-US"/>
            </a:pPr>
            <a:r>
              <a:rPr lang="ko-KR" altLang="en-US" sz="1100" b="1">
                <a:solidFill>
                  <a:schemeClr val="bg1">
                    <a:lumMod val="50000"/>
                  </a:schemeClr>
                </a:solidFill>
                <a:latin typeface="나눔바른고딕"/>
                <a:ea typeface="나눔바른고딕"/>
              </a:rPr>
              <a:t>작성</a:t>
            </a:r>
            <a:endParaRPr lang="ko-KR" altLang="en-US" sz="1100" b="1">
              <a:solidFill>
                <a:schemeClr val="bg1">
                  <a:lumMod val="50000"/>
                </a:schemeClr>
              </a:solidFill>
              <a:latin typeface="나눔바른고딕"/>
              <a:ea typeface="나눔바른고딕"/>
            </a:endParaRPr>
          </a:p>
          <a:p>
            <a:pPr lvl="0">
              <a:defRPr lang="ko-KR" altLang="en-US"/>
            </a:pPr>
            <a:endParaRPr lang="ko-KR" altLang="en-US" sz="1100" b="1">
              <a:solidFill>
                <a:schemeClr val="bg1">
                  <a:lumMod val="50000"/>
                </a:schemeClr>
              </a:solidFill>
              <a:latin typeface="나눔바른고딕"/>
              <a:ea typeface="나눔바른고딕"/>
            </a:endParaRPr>
          </a:p>
        </p:txBody>
      </p:sp>
      <p:sp>
        <p:nvSpPr>
          <p:cNvPr id="3101" name="TextBox 14"/>
          <p:cNvSpPr txBox="1"/>
          <p:nvPr/>
        </p:nvSpPr>
        <p:spPr>
          <a:xfrm>
            <a:off x="2736305" y="2411433"/>
            <a:ext cx="1187623" cy="7569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100" b="1">
                <a:solidFill>
                  <a:schemeClr val="bg1">
                    <a:lumMod val="50000"/>
                  </a:schemeClr>
                </a:solidFill>
                <a:latin typeface="나눔바른고딕"/>
                <a:ea typeface="나눔바른고딕"/>
              </a:rPr>
              <a:t>Login </a:t>
            </a:r>
            <a:r>
              <a:rPr lang="ko-KR" altLang="en-US" sz="1100" b="1">
                <a:solidFill>
                  <a:schemeClr val="bg1">
                    <a:lumMod val="50000"/>
                  </a:schemeClr>
                </a:solidFill>
                <a:latin typeface="나눔바른고딕"/>
                <a:ea typeface="나눔바른고딕"/>
              </a:rPr>
              <a:t>테스트 /</a:t>
            </a:r>
            <a:endParaRPr lang="ko-KR" altLang="en-US" sz="1100" b="1">
              <a:solidFill>
                <a:schemeClr val="bg1">
                  <a:lumMod val="50000"/>
                </a:schemeClr>
              </a:solidFill>
              <a:latin typeface="나눔바른고딕"/>
              <a:ea typeface="나눔바른고딕"/>
            </a:endParaRPr>
          </a:p>
          <a:p>
            <a:pPr lvl="0">
              <a:defRPr lang="ko-KR" altLang="en-US"/>
            </a:pPr>
            <a:r>
              <a:rPr lang="ko-KR" altLang="en-US" sz="1100" b="1">
                <a:solidFill>
                  <a:schemeClr val="bg1">
                    <a:lumMod val="50000"/>
                  </a:schemeClr>
                </a:solidFill>
                <a:latin typeface="나눔바른고딕"/>
                <a:ea typeface="나눔바른고딕"/>
              </a:rPr>
              <a:t>오류 수정</a:t>
            </a:r>
            <a:endParaRPr lang="ko-KR" altLang="en-US" sz="1100" b="1">
              <a:solidFill>
                <a:schemeClr val="bg1">
                  <a:lumMod val="50000"/>
                </a:schemeClr>
              </a:solidFill>
              <a:latin typeface="나눔바른고딕"/>
              <a:ea typeface="나눔바른고딕"/>
            </a:endParaRPr>
          </a:p>
          <a:p>
            <a:pPr lvl="0">
              <a:defRPr lang="ko-KR" altLang="en-US"/>
            </a:pPr>
            <a:endParaRPr lang="ko-KR" altLang="en-US" sz="1100" b="1">
              <a:solidFill>
                <a:schemeClr val="bg1">
                  <a:lumMod val="50000"/>
                </a:schemeClr>
              </a:solidFill>
              <a:latin typeface="나눔바른고딕"/>
              <a:ea typeface="나눔바른고딕"/>
            </a:endParaRPr>
          </a:p>
          <a:p>
            <a:pPr lvl="0">
              <a:defRPr lang="ko-KR" altLang="en-US"/>
            </a:pPr>
            <a:r>
              <a:rPr lang="en-US" altLang="ko-KR" sz="1100" b="1">
                <a:solidFill>
                  <a:schemeClr val="bg1">
                    <a:lumMod val="50000"/>
                  </a:schemeClr>
                </a:solidFill>
                <a:latin typeface="나눔바른고딕"/>
                <a:ea typeface="나눔바른고딕"/>
              </a:rPr>
              <a:t>Main View </a:t>
            </a:r>
            <a:r>
              <a:rPr lang="ko-KR" altLang="en-US" sz="1100" b="1">
                <a:solidFill>
                  <a:schemeClr val="bg1">
                    <a:lumMod val="50000"/>
                  </a:schemeClr>
                </a:solidFill>
                <a:latin typeface="나눔바른고딕"/>
                <a:ea typeface="나눔바른고딕"/>
              </a:rPr>
              <a:t>작성</a:t>
            </a:r>
            <a:endParaRPr lang="ko-KR" altLang="en-US" sz="1100" b="1">
              <a:solidFill>
                <a:schemeClr val="bg1">
                  <a:lumMod val="50000"/>
                </a:schemeClr>
              </a:solidFill>
              <a:latin typeface="나눔바른고딕"/>
              <a:ea typeface="나눔바른고딕"/>
            </a:endParaRPr>
          </a:p>
        </p:txBody>
      </p:sp>
      <p:sp>
        <p:nvSpPr>
          <p:cNvPr id="3102" name="TextBox 14"/>
          <p:cNvSpPr txBox="1"/>
          <p:nvPr/>
        </p:nvSpPr>
        <p:spPr>
          <a:xfrm>
            <a:off x="3978187" y="2401456"/>
            <a:ext cx="1187623" cy="4240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100" b="1">
                <a:solidFill>
                  <a:schemeClr val="bg1">
                    <a:lumMod val="50000"/>
                  </a:schemeClr>
                </a:solidFill>
                <a:latin typeface="나눔바른고딕"/>
                <a:ea typeface="나눔바른고딕"/>
              </a:rPr>
              <a:t>Main</a:t>
            </a:r>
            <a:r>
              <a:rPr lang="ko-KR" altLang="en-US" sz="1100" b="1">
                <a:solidFill>
                  <a:schemeClr val="bg1">
                    <a:lumMod val="50000"/>
                  </a:schemeClr>
                </a:solidFill>
                <a:latin typeface="나눔바른고딕"/>
                <a:ea typeface="나눔바른고딕"/>
              </a:rPr>
              <a:t> </a:t>
            </a:r>
            <a:r>
              <a:rPr lang="en-US" altLang="ko-KR" sz="1100" b="1">
                <a:solidFill>
                  <a:schemeClr val="bg1">
                    <a:lumMod val="50000"/>
                  </a:schemeClr>
                </a:solidFill>
                <a:latin typeface="나눔바른고딕"/>
                <a:ea typeface="나눔바른고딕"/>
              </a:rPr>
              <a:t>Controller </a:t>
            </a:r>
            <a:r>
              <a:rPr lang="ko-KR" altLang="en-US" sz="1100" b="1">
                <a:solidFill>
                  <a:schemeClr val="bg1">
                    <a:lumMod val="50000"/>
                  </a:schemeClr>
                </a:solidFill>
                <a:latin typeface="나눔바른고딕"/>
                <a:ea typeface="나눔바른고딕"/>
              </a:rPr>
              <a:t>작성</a:t>
            </a:r>
            <a:endParaRPr lang="ko-KR" altLang="en-US" sz="1100" b="1">
              <a:solidFill>
                <a:schemeClr val="bg1">
                  <a:lumMod val="50000"/>
                </a:schemeClr>
              </a:solidFill>
              <a:latin typeface="나눔바른고딕"/>
              <a:ea typeface="나눔바른고딕"/>
            </a:endParaRPr>
          </a:p>
        </p:txBody>
      </p:sp>
      <p:sp>
        <p:nvSpPr>
          <p:cNvPr id="3103" name="TextBox 14"/>
          <p:cNvSpPr txBox="1"/>
          <p:nvPr/>
        </p:nvSpPr>
        <p:spPr>
          <a:xfrm>
            <a:off x="5220072" y="2411433"/>
            <a:ext cx="1187623" cy="4235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100" b="1">
                <a:solidFill>
                  <a:schemeClr val="bg1">
                    <a:lumMod val="50000"/>
                  </a:schemeClr>
                </a:solidFill>
                <a:latin typeface="나눔바른고딕"/>
                <a:ea typeface="나눔바른고딕"/>
              </a:rPr>
              <a:t>Student View</a:t>
            </a:r>
            <a:endParaRPr lang="en-US" altLang="ko-KR" sz="1100" b="1">
              <a:solidFill>
                <a:schemeClr val="bg1">
                  <a:lumMod val="50000"/>
                </a:schemeClr>
              </a:solidFill>
              <a:latin typeface="나눔바른고딕"/>
              <a:ea typeface="나눔바른고딕"/>
            </a:endParaRPr>
          </a:p>
          <a:p>
            <a:pPr lvl="0">
              <a:defRPr lang="ko-KR" altLang="en-US"/>
            </a:pPr>
            <a:r>
              <a:rPr lang="ko-KR" altLang="en-US" sz="1100" b="1">
                <a:solidFill>
                  <a:schemeClr val="bg1">
                    <a:lumMod val="50000"/>
                  </a:schemeClr>
                </a:solidFill>
                <a:latin typeface="나눔바른고딕"/>
                <a:ea typeface="나눔바른고딕"/>
              </a:rPr>
              <a:t>작성</a:t>
            </a:r>
            <a:endParaRPr lang="ko-KR" altLang="en-US" sz="1100" b="1">
              <a:solidFill>
                <a:schemeClr val="bg1">
                  <a:lumMod val="50000"/>
                </a:schemeClr>
              </a:solidFill>
              <a:latin typeface="나눔바른고딕"/>
              <a:ea typeface="나눔바른고딕"/>
            </a:endParaRPr>
          </a:p>
        </p:txBody>
      </p:sp>
      <p:sp>
        <p:nvSpPr>
          <p:cNvPr id="3104" name="TextBox 14"/>
          <p:cNvSpPr txBox="1"/>
          <p:nvPr/>
        </p:nvSpPr>
        <p:spPr>
          <a:xfrm>
            <a:off x="6480721" y="2411433"/>
            <a:ext cx="1187623" cy="4235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100" b="1">
                <a:solidFill>
                  <a:schemeClr val="bg1">
                    <a:lumMod val="50000"/>
                  </a:schemeClr>
                </a:solidFill>
                <a:latin typeface="나눔바른고딕"/>
                <a:ea typeface="나눔바른고딕"/>
              </a:rPr>
              <a:t>Student VO</a:t>
            </a:r>
            <a:endParaRPr lang="en-US" altLang="ko-KR" sz="1100" b="1">
              <a:solidFill>
                <a:schemeClr val="bg1">
                  <a:lumMod val="50000"/>
                </a:schemeClr>
              </a:solidFill>
              <a:latin typeface="나눔바른고딕"/>
              <a:ea typeface="나눔바른고딕"/>
            </a:endParaRPr>
          </a:p>
          <a:p>
            <a:pPr lvl="0">
              <a:defRPr lang="ko-KR" altLang="en-US"/>
            </a:pPr>
            <a:r>
              <a:rPr lang="ko-KR" altLang="en-US" sz="1100" b="1">
                <a:solidFill>
                  <a:schemeClr val="bg1">
                    <a:lumMod val="50000"/>
                  </a:schemeClr>
                </a:solidFill>
                <a:latin typeface="나눔바른고딕"/>
                <a:ea typeface="나눔바른고딕"/>
              </a:rPr>
              <a:t>작성</a:t>
            </a:r>
            <a:endParaRPr lang="ko-KR" altLang="en-US" sz="1100" b="1">
              <a:solidFill>
                <a:schemeClr val="bg1">
                  <a:lumMod val="50000"/>
                </a:schemeClr>
              </a:solidFill>
              <a:latin typeface="나눔바른고딕"/>
              <a:ea typeface="나눔바른고딕"/>
            </a:endParaRPr>
          </a:p>
        </p:txBody>
      </p:sp>
      <p:sp>
        <p:nvSpPr>
          <p:cNvPr id="3105" name="TextBox 14"/>
          <p:cNvSpPr txBox="1"/>
          <p:nvPr/>
        </p:nvSpPr>
        <p:spPr>
          <a:xfrm>
            <a:off x="7704857" y="2401456"/>
            <a:ext cx="1187623" cy="5954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100" b="1">
                <a:solidFill>
                  <a:schemeClr val="bg1">
                    <a:lumMod val="50000"/>
                  </a:schemeClr>
                </a:solidFill>
                <a:latin typeface="나눔바른고딕"/>
                <a:ea typeface="나눔바른고딕"/>
              </a:rPr>
              <a:t>Student Controller</a:t>
            </a:r>
            <a:endParaRPr lang="en-US" altLang="ko-KR" sz="1100" b="1">
              <a:solidFill>
                <a:schemeClr val="bg1">
                  <a:lumMod val="50000"/>
                </a:schemeClr>
              </a:solidFill>
              <a:latin typeface="나눔바른고딕"/>
              <a:ea typeface="나눔바른고딕"/>
            </a:endParaRPr>
          </a:p>
          <a:p>
            <a:pPr lvl="0">
              <a:defRPr lang="ko-KR" altLang="en-US"/>
            </a:pPr>
            <a:r>
              <a:rPr lang="ko-KR" altLang="en-US" sz="1100" b="1">
                <a:solidFill>
                  <a:schemeClr val="bg1">
                    <a:lumMod val="50000"/>
                  </a:schemeClr>
                </a:solidFill>
                <a:latin typeface="나눔바른고딕"/>
                <a:ea typeface="나눔바른고딕"/>
              </a:rPr>
              <a:t>작성</a:t>
            </a:r>
            <a:endParaRPr lang="ko-KR" altLang="en-US" sz="1100" b="1">
              <a:solidFill>
                <a:schemeClr val="bg1">
                  <a:lumMod val="50000"/>
                </a:schemeClr>
              </a:solidFill>
              <a:latin typeface="나눔바른고딕"/>
              <a:ea typeface="나눔바른고딕"/>
            </a:endParaRPr>
          </a:p>
        </p:txBody>
      </p:sp>
      <p:sp>
        <p:nvSpPr>
          <p:cNvPr id="3106" name="TextBox 14"/>
          <p:cNvSpPr txBox="1"/>
          <p:nvPr/>
        </p:nvSpPr>
        <p:spPr>
          <a:xfrm>
            <a:off x="288032" y="3697600"/>
            <a:ext cx="1187623" cy="5947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100" b="1">
                <a:solidFill>
                  <a:schemeClr val="bg1">
                    <a:lumMod val="50000"/>
                  </a:schemeClr>
                </a:solidFill>
                <a:latin typeface="나눔바른고딕"/>
                <a:ea typeface="나눔바른고딕"/>
              </a:rPr>
              <a:t>Student Controller</a:t>
            </a:r>
            <a:endParaRPr lang="en-US" altLang="ko-KR" sz="1100" b="1">
              <a:solidFill>
                <a:schemeClr val="bg1">
                  <a:lumMod val="50000"/>
                </a:schemeClr>
              </a:solidFill>
              <a:latin typeface="나눔바른고딕"/>
              <a:ea typeface="나눔바른고딕"/>
            </a:endParaRPr>
          </a:p>
          <a:p>
            <a:pPr lvl="0">
              <a:defRPr lang="ko-KR" altLang="en-US"/>
            </a:pPr>
            <a:r>
              <a:rPr lang="en-US" altLang="ko-KR" sz="1100" b="1">
                <a:solidFill>
                  <a:schemeClr val="bg1">
                    <a:lumMod val="50000"/>
                  </a:schemeClr>
                </a:solidFill>
                <a:latin typeface="나눔바른고딕"/>
                <a:ea typeface="나눔바른고딕"/>
              </a:rPr>
              <a:t>작성</a:t>
            </a:r>
            <a:endParaRPr lang="en-US" altLang="ko-KR" sz="1100" b="1">
              <a:solidFill>
                <a:schemeClr val="bg1">
                  <a:lumMod val="50000"/>
                </a:schemeClr>
              </a:solidFill>
              <a:latin typeface="나눔바른고딕"/>
              <a:ea typeface="나눔바른고딕"/>
            </a:endParaRPr>
          </a:p>
        </p:txBody>
      </p:sp>
      <p:sp>
        <p:nvSpPr>
          <p:cNvPr id="3107" name="TextBox 14"/>
          <p:cNvSpPr txBox="1"/>
          <p:nvPr/>
        </p:nvSpPr>
        <p:spPr>
          <a:xfrm>
            <a:off x="1512169" y="3697600"/>
            <a:ext cx="1187623" cy="4233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100" b="1">
                <a:solidFill>
                  <a:schemeClr val="bg1">
                    <a:lumMod val="50000"/>
                  </a:schemeClr>
                </a:solidFill>
                <a:latin typeface="나눔바른고딕"/>
                <a:ea typeface="나눔바른고딕"/>
              </a:rPr>
              <a:t>StudentDAO</a:t>
            </a:r>
            <a:endParaRPr lang="en-US" altLang="ko-KR" sz="1100" b="1">
              <a:solidFill>
                <a:schemeClr val="bg1">
                  <a:lumMod val="50000"/>
                </a:schemeClr>
              </a:solidFill>
              <a:latin typeface="나눔바른고딕"/>
              <a:ea typeface="나눔바른고딕"/>
            </a:endParaRPr>
          </a:p>
          <a:p>
            <a:pPr lvl="0">
              <a:defRPr lang="ko-KR" altLang="en-US"/>
            </a:pPr>
            <a:r>
              <a:rPr lang="ko-KR" altLang="en-US" sz="1100" b="1">
                <a:solidFill>
                  <a:schemeClr val="bg1">
                    <a:lumMod val="50000"/>
                  </a:schemeClr>
                </a:solidFill>
                <a:latin typeface="나눔바른고딕"/>
                <a:ea typeface="나눔바른고딕"/>
              </a:rPr>
              <a:t>작성</a:t>
            </a:r>
            <a:endParaRPr lang="ko-KR" altLang="en-US" sz="1100" b="1">
              <a:solidFill>
                <a:schemeClr val="bg1">
                  <a:lumMod val="50000"/>
                </a:schemeClr>
              </a:solidFill>
              <a:latin typeface="나눔바른고딕"/>
              <a:ea typeface="나눔바른고딕"/>
            </a:endParaRPr>
          </a:p>
        </p:txBody>
      </p:sp>
      <p:sp>
        <p:nvSpPr>
          <p:cNvPr id="3108" name="TextBox 14"/>
          <p:cNvSpPr txBox="1"/>
          <p:nvPr/>
        </p:nvSpPr>
        <p:spPr>
          <a:xfrm>
            <a:off x="2736305" y="3697600"/>
            <a:ext cx="1187623" cy="4233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100" b="1">
                <a:solidFill>
                  <a:schemeClr val="bg1">
                    <a:lumMod val="50000"/>
                  </a:schemeClr>
                </a:solidFill>
                <a:latin typeface="나눔바른고딕"/>
                <a:ea typeface="나눔바른고딕"/>
              </a:rPr>
              <a:t>Student </a:t>
            </a:r>
            <a:r>
              <a:rPr lang="ko-KR" altLang="en-US" sz="1100" b="1">
                <a:solidFill>
                  <a:schemeClr val="bg1">
                    <a:lumMod val="50000"/>
                  </a:schemeClr>
                </a:solidFill>
                <a:latin typeface="나눔바른고딕"/>
                <a:ea typeface="나눔바른고딕"/>
              </a:rPr>
              <a:t>테스트 / 오류 수정</a:t>
            </a:r>
            <a:endParaRPr lang="ko-KR" altLang="en-US" sz="1100" b="1">
              <a:solidFill>
                <a:schemeClr val="bg1">
                  <a:lumMod val="50000"/>
                </a:schemeClr>
              </a:solidFill>
              <a:latin typeface="나눔바른고딕"/>
              <a:ea typeface="나눔바른고딕"/>
            </a:endParaRPr>
          </a:p>
        </p:txBody>
      </p:sp>
      <p:sp>
        <p:nvSpPr>
          <p:cNvPr id="3113" name="TextBox 14"/>
          <p:cNvSpPr txBox="1"/>
          <p:nvPr/>
        </p:nvSpPr>
        <p:spPr>
          <a:xfrm>
            <a:off x="3978187" y="3697600"/>
            <a:ext cx="1187623" cy="9281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100" b="1">
                <a:solidFill>
                  <a:schemeClr val="bg1">
                    <a:lumMod val="50000"/>
                  </a:schemeClr>
                </a:solidFill>
                <a:latin typeface="나눔바른고딕"/>
                <a:ea typeface="나눔바른고딕"/>
              </a:rPr>
              <a:t>Pay View</a:t>
            </a:r>
            <a:endParaRPr lang="en-US" altLang="ko-KR" sz="1100" b="1">
              <a:solidFill>
                <a:schemeClr val="bg1">
                  <a:lumMod val="50000"/>
                </a:schemeClr>
              </a:solidFill>
              <a:latin typeface="나눔바른고딕"/>
              <a:ea typeface="나눔바른고딕"/>
            </a:endParaRPr>
          </a:p>
          <a:p>
            <a:pPr lvl="0">
              <a:defRPr lang="ko-KR" altLang="en-US"/>
            </a:pPr>
            <a:r>
              <a:rPr lang="ko-KR" altLang="en-US" sz="1100" b="1">
                <a:solidFill>
                  <a:schemeClr val="bg1">
                    <a:lumMod val="50000"/>
                  </a:schemeClr>
                </a:solidFill>
                <a:latin typeface="나눔바른고딕"/>
                <a:ea typeface="나눔바른고딕"/>
              </a:rPr>
              <a:t>작성</a:t>
            </a:r>
            <a:endParaRPr lang="ko-KR" altLang="en-US" sz="1100" b="1">
              <a:solidFill>
                <a:schemeClr val="bg1">
                  <a:lumMod val="50000"/>
                </a:schemeClr>
              </a:solidFill>
              <a:latin typeface="나눔바른고딕"/>
              <a:ea typeface="나눔바른고딕"/>
            </a:endParaRPr>
          </a:p>
          <a:p>
            <a:pPr lvl="0">
              <a:defRPr lang="ko-KR" altLang="en-US"/>
            </a:pPr>
            <a:endParaRPr lang="ko-KR" altLang="en-US" sz="1100" b="1">
              <a:solidFill>
                <a:schemeClr val="bg1">
                  <a:lumMod val="50000"/>
                </a:schemeClr>
              </a:solidFill>
              <a:latin typeface="나눔바른고딕"/>
              <a:ea typeface="나눔바른고딕"/>
            </a:endParaRPr>
          </a:p>
          <a:p>
            <a:pPr lvl="0">
              <a:defRPr lang="ko-KR" altLang="en-US"/>
            </a:pPr>
            <a:r>
              <a:rPr lang="en-US" altLang="ko-KR" sz="1100" b="1">
                <a:solidFill>
                  <a:schemeClr val="bg1">
                    <a:lumMod val="50000"/>
                  </a:schemeClr>
                </a:solidFill>
                <a:latin typeface="나눔바른고딕"/>
                <a:ea typeface="나눔바른고딕"/>
              </a:rPr>
              <a:t>Pay VO</a:t>
            </a:r>
            <a:endParaRPr lang="en-US" altLang="ko-KR" sz="1100" b="1">
              <a:solidFill>
                <a:schemeClr val="bg1">
                  <a:lumMod val="50000"/>
                </a:schemeClr>
              </a:solidFill>
              <a:latin typeface="나눔바른고딕"/>
              <a:ea typeface="나눔바른고딕"/>
            </a:endParaRPr>
          </a:p>
          <a:p>
            <a:pPr lvl="0">
              <a:defRPr lang="ko-KR" altLang="en-US"/>
            </a:pPr>
            <a:r>
              <a:rPr lang="ko-KR" altLang="en-US" sz="1100" b="1">
                <a:solidFill>
                  <a:schemeClr val="bg1">
                    <a:lumMod val="50000"/>
                  </a:schemeClr>
                </a:solidFill>
                <a:latin typeface="나눔바른고딕"/>
                <a:ea typeface="나눔바른고딕"/>
              </a:rPr>
              <a:t>작성</a:t>
            </a:r>
            <a:endParaRPr lang="ko-KR" altLang="en-US" sz="1100" b="1">
              <a:solidFill>
                <a:schemeClr val="bg1">
                  <a:lumMod val="50000"/>
                </a:schemeClr>
              </a:solidFill>
              <a:latin typeface="나눔바른고딕"/>
              <a:ea typeface="나눔바른고딕"/>
            </a:endParaRPr>
          </a:p>
        </p:txBody>
      </p:sp>
      <p:sp>
        <p:nvSpPr>
          <p:cNvPr id="3116" name="TextBox 14"/>
          <p:cNvSpPr txBox="1"/>
          <p:nvPr/>
        </p:nvSpPr>
        <p:spPr>
          <a:xfrm>
            <a:off x="5256585" y="3707576"/>
            <a:ext cx="1187623" cy="4243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100" b="1">
                <a:solidFill>
                  <a:schemeClr val="bg1">
                    <a:lumMod val="50000"/>
                  </a:schemeClr>
                </a:solidFill>
                <a:latin typeface="나눔바른고딕"/>
                <a:ea typeface="나눔바른고딕"/>
              </a:rPr>
              <a:t>Pay Controller</a:t>
            </a:r>
            <a:endParaRPr lang="en-US" altLang="ko-KR" sz="1100" b="1">
              <a:solidFill>
                <a:schemeClr val="bg1">
                  <a:lumMod val="50000"/>
                </a:schemeClr>
              </a:solidFill>
              <a:latin typeface="나눔바른고딕"/>
              <a:ea typeface="나눔바른고딕"/>
            </a:endParaRPr>
          </a:p>
          <a:p>
            <a:pPr lvl="0">
              <a:defRPr lang="ko-KR" altLang="en-US"/>
            </a:pPr>
            <a:r>
              <a:rPr lang="ko-KR" altLang="en-US" sz="1100" b="1">
                <a:solidFill>
                  <a:schemeClr val="bg1">
                    <a:lumMod val="50000"/>
                  </a:schemeClr>
                </a:solidFill>
                <a:latin typeface="나눔바른고딕"/>
                <a:ea typeface="나눔바른고딕"/>
              </a:rPr>
              <a:t>작성</a:t>
            </a:r>
            <a:endParaRPr lang="ko-KR" altLang="en-US" sz="1100" b="1">
              <a:solidFill>
                <a:schemeClr val="bg1">
                  <a:lumMod val="50000"/>
                </a:schemeClr>
              </a:solidFill>
              <a:latin typeface="나눔바른고딕"/>
              <a:ea typeface="나눔바른고딕"/>
            </a:endParaRPr>
          </a:p>
        </p:txBody>
      </p:sp>
      <p:sp>
        <p:nvSpPr>
          <p:cNvPr id="3117" name="TextBox 14"/>
          <p:cNvSpPr txBox="1"/>
          <p:nvPr/>
        </p:nvSpPr>
        <p:spPr>
          <a:xfrm>
            <a:off x="6480721" y="3697600"/>
            <a:ext cx="1187623" cy="10995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100" b="1">
                <a:solidFill>
                  <a:schemeClr val="bg1">
                    <a:lumMod val="50000"/>
                  </a:schemeClr>
                </a:solidFill>
                <a:latin typeface="나눔바른고딕"/>
                <a:ea typeface="나눔바른고딕"/>
              </a:rPr>
              <a:t>Pay DAO</a:t>
            </a:r>
            <a:endParaRPr lang="en-US" altLang="ko-KR" sz="1100" b="1">
              <a:solidFill>
                <a:schemeClr val="bg1">
                  <a:lumMod val="50000"/>
                </a:schemeClr>
              </a:solidFill>
              <a:latin typeface="나눔바른고딕"/>
              <a:ea typeface="나눔바른고딕"/>
            </a:endParaRPr>
          </a:p>
          <a:p>
            <a:pPr lvl="0">
              <a:defRPr lang="ko-KR" altLang="en-US"/>
            </a:pPr>
            <a:r>
              <a:rPr lang="ko-KR" altLang="en-US" sz="1100" b="1">
                <a:solidFill>
                  <a:schemeClr val="bg1">
                    <a:lumMod val="50000"/>
                  </a:schemeClr>
                </a:solidFill>
                <a:latin typeface="나눔바른고딕"/>
                <a:ea typeface="나눔바른고딕"/>
              </a:rPr>
              <a:t>작성</a:t>
            </a:r>
            <a:endParaRPr lang="ko-KR" altLang="en-US" sz="1100" b="1">
              <a:solidFill>
                <a:schemeClr val="bg1">
                  <a:lumMod val="50000"/>
                </a:schemeClr>
              </a:solidFill>
              <a:latin typeface="나눔바른고딕"/>
              <a:ea typeface="나눔바른고딕"/>
            </a:endParaRPr>
          </a:p>
          <a:p>
            <a:pPr lvl="0">
              <a:defRPr lang="ko-KR" altLang="en-US"/>
            </a:pPr>
            <a:endParaRPr lang="ko-KR" altLang="en-US" sz="1100" b="1">
              <a:solidFill>
                <a:schemeClr val="bg1">
                  <a:lumMod val="50000"/>
                </a:schemeClr>
              </a:solidFill>
              <a:latin typeface="나눔바른고딕"/>
              <a:ea typeface="나눔바른고딕"/>
            </a:endParaRPr>
          </a:p>
          <a:p>
            <a:pPr lvl="0">
              <a:defRPr lang="ko-KR" altLang="en-US"/>
            </a:pPr>
            <a:r>
              <a:rPr lang="en-US" altLang="ko-KR" sz="1100" b="1">
                <a:solidFill>
                  <a:schemeClr val="bg1">
                    <a:lumMod val="50000"/>
                  </a:schemeClr>
                </a:solidFill>
                <a:latin typeface="나눔바른고딕"/>
                <a:ea typeface="나눔바른고딕"/>
              </a:rPr>
              <a:t>Pay </a:t>
            </a:r>
            <a:r>
              <a:rPr lang="ko-KR" altLang="en-US" sz="1100" b="1">
                <a:solidFill>
                  <a:schemeClr val="bg1">
                    <a:lumMod val="50000"/>
                  </a:schemeClr>
                </a:solidFill>
                <a:latin typeface="나눔바른고딕"/>
                <a:ea typeface="나눔바른고딕"/>
              </a:rPr>
              <a:t>테스트 </a:t>
            </a:r>
            <a:endParaRPr lang="ko-KR" altLang="en-US" sz="1100" b="1">
              <a:solidFill>
                <a:schemeClr val="bg1">
                  <a:lumMod val="50000"/>
                </a:schemeClr>
              </a:solidFill>
              <a:latin typeface="나눔바른고딕"/>
              <a:ea typeface="나눔바른고딕"/>
            </a:endParaRPr>
          </a:p>
          <a:p>
            <a:pPr lvl="0">
              <a:defRPr lang="ko-KR" altLang="en-US"/>
            </a:pPr>
            <a:r>
              <a:rPr lang="ko-KR" altLang="en-US" sz="1100" b="1">
                <a:solidFill>
                  <a:schemeClr val="bg1">
                    <a:lumMod val="50000"/>
                  </a:schemeClr>
                </a:solidFill>
                <a:latin typeface="나눔바른고딕"/>
                <a:ea typeface="나눔바른고딕"/>
              </a:rPr>
              <a:t>/ 오류수정</a:t>
            </a:r>
            <a:endParaRPr lang="ko-KR" altLang="en-US" sz="1100" b="1">
              <a:solidFill>
                <a:schemeClr val="bg1">
                  <a:lumMod val="50000"/>
                </a:schemeClr>
              </a:solidFill>
              <a:latin typeface="나눔바른고딕"/>
              <a:ea typeface="나눔바른고딕"/>
            </a:endParaRPr>
          </a:p>
          <a:p>
            <a:pPr lvl="0">
              <a:defRPr lang="ko-KR" altLang="en-US"/>
            </a:pPr>
            <a:endParaRPr lang="ko-KR" altLang="en-US" sz="1100" b="1">
              <a:solidFill>
                <a:schemeClr val="bg1">
                  <a:lumMod val="50000"/>
                </a:schemeClr>
              </a:solidFill>
              <a:latin typeface="나눔바른고딕"/>
              <a:ea typeface="나눔바른고딕"/>
            </a:endParaRPr>
          </a:p>
        </p:txBody>
      </p:sp>
      <p:sp>
        <p:nvSpPr>
          <p:cNvPr id="3118" name="TextBox 14"/>
          <p:cNvSpPr txBox="1"/>
          <p:nvPr/>
        </p:nvSpPr>
        <p:spPr>
          <a:xfrm>
            <a:off x="7704856" y="3697600"/>
            <a:ext cx="1187624" cy="9281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100" b="1">
                <a:solidFill>
                  <a:schemeClr val="bg1">
                    <a:lumMod val="50000"/>
                  </a:schemeClr>
                </a:solidFill>
                <a:latin typeface="나눔바른고딕"/>
                <a:ea typeface="나눔바른고딕"/>
              </a:rPr>
              <a:t>Consulting View</a:t>
            </a:r>
            <a:r>
              <a:rPr lang="ko-KR" altLang="en-US" sz="1100" b="1">
                <a:solidFill>
                  <a:schemeClr val="bg1">
                    <a:lumMod val="50000"/>
                  </a:schemeClr>
                </a:solidFill>
                <a:latin typeface="나눔바른고딕"/>
                <a:ea typeface="나눔바른고딕"/>
              </a:rPr>
              <a:t> 작성</a:t>
            </a:r>
            <a:endParaRPr lang="ko-KR" altLang="en-US" sz="1100" b="1">
              <a:solidFill>
                <a:schemeClr val="bg1">
                  <a:lumMod val="50000"/>
                </a:schemeClr>
              </a:solidFill>
              <a:latin typeface="나눔바른고딕"/>
              <a:ea typeface="나눔바른고딕"/>
            </a:endParaRPr>
          </a:p>
          <a:p>
            <a:pPr lvl="0">
              <a:defRPr lang="ko-KR" altLang="en-US"/>
            </a:pPr>
            <a:endParaRPr lang="ko-KR" altLang="en-US" sz="1100" b="1">
              <a:solidFill>
                <a:schemeClr val="bg1">
                  <a:lumMod val="50000"/>
                </a:schemeClr>
              </a:solidFill>
              <a:latin typeface="나눔바른고딕"/>
              <a:ea typeface="나눔바른고딕"/>
            </a:endParaRPr>
          </a:p>
          <a:p>
            <a:pPr lvl="0">
              <a:defRPr lang="ko-KR" altLang="en-US"/>
            </a:pPr>
            <a:r>
              <a:rPr lang="en-US" altLang="ko-KR" sz="1100" b="1">
                <a:solidFill>
                  <a:schemeClr val="bg1">
                    <a:lumMod val="50000"/>
                  </a:schemeClr>
                </a:solidFill>
                <a:latin typeface="나눔바른고딕"/>
                <a:ea typeface="나눔바른고딕"/>
              </a:rPr>
              <a:t>Consulting</a:t>
            </a:r>
            <a:endParaRPr lang="en-US" altLang="ko-KR" sz="1100" b="1">
              <a:solidFill>
                <a:schemeClr val="bg1">
                  <a:lumMod val="50000"/>
                </a:schemeClr>
              </a:solidFill>
              <a:latin typeface="나눔바른고딕"/>
              <a:ea typeface="나눔바른고딕"/>
            </a:endParaRPr>
          </a:p>
          <a:p>
            <a:pPr lvl="0">
              <a:defRPr lang="ko-KR" altLang="en-US"/>
            </a:pPr>
            <a:r>
              <a:rPr lang="en-US" altLang="ko-KR" sz="1100" b="1">
                <a:solidFill>
                  <a:schemeClr val="bg1">
                    <a:lumMod val="50000"/>
                  </a:schemeClr>
                </a:solidFill>
                <a:latin typeface="나눔바른고딕"/>
                <a:ea typeface="나눔바른고딕"/>
              </a:rPr>
              <a:t>VO</a:t>
            </a:r>
            <a:r>
              <a:rPr lang="ko-KR" altLang="en-US" sz="1100" b="1">
                <a:solidFill>
                  <a:schemeClr val="bg1">
                    <a:lumMod val="50000"/>
                  </a:schemeClr>
                </a:solidFill>
                <a:latin typeface="나눔바른고딕"/>
                <a:ea typeface="나눔바른고딕"/>
              </a:rPr>
              <a:t> 작성</a:t>
            </a:r>
            <a:endParaRPr lang="ko-KR" altLang="en-US" sz="1100" b="1">
              <a:solidFill>
                <a:schemeClr val="bg1">
                  <a:lumMod val="50000"/>
                </a:schemeClr>
              </a:solidFill>
              <a:latin typeface="나눔바른고딕"/>
              <a:ea typeface="나눔바른고딕"/>
            </a:endParaRPr>
          </a:p>
        </p:txBody>
      </p:sp>
      <p:sp>
        <p:nvSpPr>
          <p:cNvPr id="3119" name="TextBox 14"/>
          <p:cNvSpPr txBox="1"/>
          <p:nvPr/>
        </p:nvSpPr>
        <p:spPr>
          <a:xfrm>
            <a:off x="288032" y="4931712"/>
            <a:ext cx="1187624" cy="9250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100" b="1">
                <a:solidFill>
                  <a:schemeClr val="bg1">
                    <a:lumMod val="50000"/>
                  </a:schemeClr>
                </a:solidFill>
                <a:latin typeface="나눔바른고딕"/>
                <a:ea typeface="나눔바른고딕"/>
              </a:rPr>
              <a:t>Consulting</a:t>
            </a:r>
            <a:endParaRPr lang="en-US" altLang="ko-KR" sz="1100" b="1">
              <a:solidFill>
                <a:schemeClr val="bg1">
                  <a:lumMod val="50000"/>
                </a:schemeClr>
              </a:solidFill>
              <a:latin typeface="나눔바른고딕"/>
              <a:ea typeface="나눔바른고딕"/>
            </a:endParaRPr>
          </a:p>
          <a:p>
            <a:pPr lvl="0">
              <a:defRPr lang="ko-KR" altLang="en-US"/>
            </a:pPr>
            <a:r>
              <a:rPr lang="en-US" altLang="ko-KR" sz="1100" b="1">
                <a:solidFill>
                  <a:schemeClr val="bg1">
                    <a:lumMod val="50000"/>
                  </a:schemeClr>
                </a:solidFill>
                <a:latin typeface="나눔바른고딕"/>
                <a:ea typeface="나눔바른고딕"/>
              </a:rPr>
              <a:t>Controller </a:t>
            </a:r>
            <a:r>
              <a:rPr lang="ko-KR" altLang="en-US" sz="1100" b="1">
                <a:solidFill>
                  <a:schemeClr val="bg1">
                    <a:lumMod val="50000"/>
                  </a:schemeClr>
                </a:solidFill>
                <a:latin typeface="나눔바른고딕"/>
                <a:ea typeface="나눔바른고딕"/>
              </a:rPr>
              <a:t>작성</a:t>
            </a:r>
            <a:endParaRPr lang="ko-KR" altLang="en-US" sz="1100" b="1">
              <a:solidFill>
                <a:schemeClr val="bg1">
                  <a:lumMod val="50000"/>
                </a:schemeClr>
              </a:solidFill>
              <a:latin typeface="나눔바른고딕"/>
              <a:ea typeface="나눔바른고딕"/>
            </a:endParaRPr>
          </a:p>
          <a:p>
            <a:pPr lvl="0">
              <a:defRPr lang="ko-KR" altLang="en-US"/>
            </a:pPr>
            <a:endParaRPr lang="ko-KR" altLang="en-US" sz="1100" b="1">
              <a:solidFill>
                <a:schemeClr val="bg1">
                  <a:lumMod val="50000"/>
                </a:schemeClr>
              </a:solidFill>
              <a:latin typeface="나눔바른고딕"/>
              <a:ea typeface="나눔바른고딕"/>
            </a:endParaRPr>
          </a:p>
          <a:p>
            <a:pPr lvl="0">
              <a:defRPr lang="ko-KR" altLang="en-US"/>
            </a:pPr>
            <a:r>
              <a:rPr lang="en-US" altLang="ko-KR" sz="1100" b="1">
                <a:solidFill>
                  <a:schemeClr val="bg1">
                    <a:lumMod val="50000"/>
                  </a:schemeClr>
                </a:solidFill>
                <a:latin typeface="나눔바른고딕"/>
                <a:ea typeface="나눔바른고딕"/>
              </a:rPr>
              <a:t>Consulting</a:t>
            </a:r>
            <a:endParaRPr lang="en-US" altLang="ko-KR" sz="1100" b="1">
              <a:solidFill>
                <a:schemeClr val="bg1">
                  <a:lumMod val="50000"/>
                </a:schemeClr>
              </a:solidFill>
              <a:latin typeface="나눔바른고딕"/>
              <a:ea typeface="나눔바른고딕"/>
            </a:endParaRPr>
          </a:p>
          <a:p>
            <a:pPr lvl="0">
              <a:defRPr lang="ko-KR" altLang="en-US"/>
            </a:pPr>
            <a:r>
              <a:rPr lang="en-US" altLang="ko-KR" sz="1100" b="1">
                <a:solidFill>
                  <a:schemeClr val="bg1">
                    <a:lumMod val="50000"/>
                  </a:schemeClr>
                </a:solidFill>
                <a:latin typeface="나눔바른고딕"/>
                <a:ea typeface="나눔바른고딕"/>
              </a:rPr>
              <a:t>DAO </a:t>
            </a:r>
            <a:r>
              <a:rPr lang="ko-KR" altLang="en-US" sz="1100" b="1">
                <a:solidFill>
                  <a:schemeClr val="bg1">
                    <a:lumMod val="50000"/>
                  </a:schemeClr>
                </a:solidFill>
                <a:latin typeface="나눔바른고딕"/>
                <a:ea typeface="나눔바른고딕"/>
              </a:rPr>
              <a:t>작성</a:t>
            </a:r>
            <a:endParaRPr lang="ko-KR" altLang="en-US" sz="1100" b="1">
              <a:solidFill>
                <a:schemeClr val="bg1">
                  <a:lumMod val="50000"/>
                </a:schemeClr>
              </a:solidFill>
              <a:latin typeface="나눔바른고딕"/>
              <a:ea typeface="나눔바른고딕"/>
            </a:endParaRPr>
          </a:p>
        </p:txBody>
      </p:sp>
      <p:sp>
        <p:nvSpPr>
          <p:cNvPr id="3120" name="TextBox 14"/>
          <p:cNvSpPr txBox="1"/>
          <p:nvPr/>
        </p:nvSpPr>
        <p:spPr>
          <a:xfrm>
            <a:off x="1512168" y="4932823"/>
            <a:ext cx="1331640" cy="7524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100" b="1">
                <a:solidFill>
                  <a:schemeClr val="bg1">
                    <a:lumMod val="50000"/>
                  </a:schemeClr>
                </a:solidFill>
                <a:latin typeface="나눔바른고딕"/>
                <a:ea typeface="나눔바른고딕"/>
              </a:rPr>
              <a:t>Consulting</a:t>
            </a:r>
            <a:endParaRPr lang="en-US" altLang="ko-KR" sz="1100" b="1">
              <a:solidFill>
                <a:schemeClr val="bg1">
                  <a:lumMod val="50000"/>
                </a:schemeClr>
              </a:solidFill>
              <a:latin typeface="나눔바른고딕"/>
              <a:ea typeface="나눔바른고딕"/>
            </a:endParaRPr>
          </a:p>
          <a:p>
            <a:pPr lvl="0">
              <a:defRPr lang="ko-KR" altLang="en-US"/>
            </a:pPr>
            <a:r>
              <a:rPr lang="ko-KR" altLang="en-US" sz="1100" b="1">
                <a:solidFill>
                  <a:schemeClr val="bg1">
                    <a:lumMod val="50000"/>
                  </a:schemeClr>
                </a:solidFill>
                <a:latin typeface="나눔바른고딕"/>
                <a:ea typeface="나눔바른고딕"/>
              </a:rPr>
              <a:t>테스트 / 오류수정</a:t>
            </a:r>
            <a:endParaRPr lang="ko-KR" altLang="en-US" sz="1100" b="1">
              <a:solidFill>
                <a:schemeClr val="bg1">
                  <a:lumMod val="50000"/>
                </a:schemeClr>
              </a:solidFill>
              <a:latin typeface="나눔바른고딕"/>
              <a:ea typeface="나눔바른고딕"/>
            </a:endParaRPr>
          </a:p>
          <a:p>
            <a:pPr lvl="0">
              <a:defRPr lang="ko-KR" altLang="en-US"/>
            </a:pPr>
            <a:endParaRPr lang="ko-KR" altLang="en-US" sz="1100" b="1">
              <a:solidFill>
                <a:schemeClr val="bg1">
                  <a:lumMod val="50000"/>
                </a:schemeClr>
              </a:solidFill>
              <a:latin typeface="나눔바른고딕"/>
              <a:ea typeface="나눔바른고딕"/>
            </a:endParaRPr>
          </a:p>
          <a:p>
            <a:pPr lvl="0">
              <a:defRPr lang="ko-KR" altLang="en-US"/>
            </a:pPr>
            <a:r>
              <a:rPr lang="en-US" altLang="ko-KR" sz="1100" b="1">
                <a:solidFill>
                  <a:schemeClr val="bg1">
                    <a:lumMod val="50000"/>
                  </a:schemeClr>
                </a:solidFill>
                <a:latin typeface="나눔바른고딕"/>
                <a:ea typeface="나눔바른고딕"/>
              </a:rPr>
              <a:t>PPT</a:t>
            </a:r>
            <a:r>
              <a:rPr lang="ko-KR" altLang="en-US" sz="1100" b="1">
                <a:solidFill>
                  <a:schemeClr val="bg1">
                    <a:lumMod val="50000"/>
                  </a:schemeClr>
                </a:solidFill>
                <a:latin typeface="나눔바른고딕"/>
                <a:ea typeface="나눔바른고딕"/>
              </a:rPr>
              <a:t> 작성</a:t>
            </a:r>
            <a:endParaRPr lang="ko-KR" altLang="en-US" sz="1100" b="1">
              <a:solidFill>
                <a:schemeClr val="bg1">
                  <a:lumMod val="50000"/>
                </a:schemeClr>
              </a:solidFill>
              <a:latin typeface="나눔바른고딕"/>
              <a:ea typeface="나눔바른고딕"/>
            </a:endParaRPr>
          </a:p>
        </p:txBody>
      </p:sp>
      <p:sp>
        <p:nvSpPr>
          <p:cNvPr id="3123" name="TextBox 14"/>
          <p:cNvSpPr txBox="1"/>
          <p:nvPr/>
        </p:nvSpPr>
        <p:spPr>
          <a:xfrm>
            <a:off x="2736304" y="4921736"/>
            <a:ext cx="1331640" cy="2587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100" b="1">
                <a:solidFill>
                  <a:schemeClr val="bg1">
                    <a:lumMod val="50000"/>
                  </a:schemeClr>
                </a:solidFill>
                <a:latin typeface="나눔바른고딕"/>
                <a:ea typeface="나눔바른고딕"/>
              </a:rPr>
              <a:t>PPT</a:t>
            </a:r>
            <a:r>
              <a:rPr lang="ko-KR" altLang="en-US" sz="1100" b="1">
                <a:solidFill>
                  <a:schemeClr val="bg1">
                    <a:lumMod val="50000"/>
                  </a:schemeClr>
                </a:solidFill>
                <a:latin typeface="나눔바른고딕"/>
                <a:ea typeface="나눔바른고딕"/>
              </a:rPr>
              <a:t> 발표</a:t>
            </a:r>
            <a:endParaRPr lang="ko-KR" altLang="en-US" sz="1100" b="1">
              <a:solidFill>
                <a:schemeClr val="bg1">
                  <a:lumMod val="50000"/>
                </a:schemeClr>
              </a:solidFill>
              <a:latin typeface="나눔바른고딕"/>
              <a:ea typeface="나눔바른고딕"/>
            </a:endParaRPr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/>
          <p:cNvPicPr>
            <a:picLocks noChangeAspect="1" noChangeArrowheads="1"/>
          </p:cNvPicPr>
          <p:nvPr/>
        </p:nvPicPr>
        <p:blipFill rotWithShape="1">
          <a:blip r:embed="rId2"/>
          <a:srcRect l="6940" t="38100" r="30550" b="31740"/>
          <a:stretch>
            <a:fillRect/>
          </a:stretch>
        </p:blipFill>
        <p:spPr>
          <a:xfrm flipH="1">
            <a:off x="0" y="4500570"/>
            <a:ext cx="9144000" cy="2357454"/>
          </a:xfrm>
          <a:prstGeom prst="rect">
            <a:avLst/>
          </a:prstGeom>
          <a:noFill/>
          <a:ln w="9525">
            <a:noFill/>
            <a:miter/>
          </a:ln>
          <a:effectLst/>
        </p:spPr>
      </p:pic>
      <p:sp>
        <p:nvSpPr>
          <p:cNvPr id="15" name="TextBox 14"/>
          <p:cNvSpPr txBox="1"/>
          <p:nvPr/>
        </p:nvSpPr>
        <p:spPr>
          <a:xfrm>
            <a:off x="-32" y="142851"/>
            <a:ext cx="3786214" cy="5410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3000" b="1">
                <a:solidFill>
                  <a:schemeClr val="bg1">
                    <a:lumMod val="50000"/>
                  </a:schemeClr>
                </a:solidFill>
                <a:latin typeface="나눔바른고딕"/>
                <a:ea typeface="나눔바른고딕"/>
              </a:rPr>
              <a:t>개체 관계도</a:t>
            </a:r>
            <a:endParaRPr lang="ko-KR" altLang="en-US" sz="3000" b="1">
              <a:solidFill>
                <a:schemeClr val="bg1">
                  <a:lumMod val="50000"/>
                </a:schemeClr>
              </a:solidFill>
              <a:latin typeface="나눔바른고딕"/>
              <a:ea typeface="나눔바른고딕"/>
            </a:endParaRPr>
          </a:p>
        </p:txBody>
      </p:sp>
      <p:pic>
        <p:nvPicPr>
          <p:cNvPr id="3078" name="Picture 6"/>
          <p:cNvPicPr>
            <a:picLocks noChangeAspect="1" noChangeArrowheads="1"/>
          </p:cNvPicPr>
          <p:nvPr/>
        </p:nvPicPr>
        <p:blipFill rotWithShape="1">
          <a:blip r:embed="rId3"/>
          <a:srcRect r="9520"/>
          <a:stretch>
            <a:fillRect/>
          </a:stretch>
        </p:blipFill>
        <p:spPr>
          <a:xfrm>
            <a:off x="71438" y="-1"/>
            <a:ext cx="2714612" cy="142853"/>
          </a:xfrm>
          <a:prstGeom prst="rect">
            <a:avLst/>
          </a:prstGeom>
          <a:noFill/>
          <a:ln w="9525">
            <a:noFill/>
            <a:miter/>
          </a:ln>
          <a:effectLst/>
        </p:spPr>
      </p:pic>
      <p:sp>
        <p:nvSpPr>
          <p:cNvPr id="3087" name=""/>
          <p:cNvSpPr/>
          <p:nvPr/>
        </p:nvSpPr>
        <p:spPr>
          <a:xfrm>
            <a:off x="4860032" y="1808819"/>
            <a:ext cx="1008112" cy="648072"/>
          </a:xfrm>
          <a:prstGeom prst="roundRect">
            <a:avLst>
              <a:gd name="adj" fmla="val 16667"/>
            </a:avLst>
          </a:prstGeom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p>
            <a:pPr algn="ctr">
              <a:defRPr lang="ko-KR" altLang="en-US"/>
            </a:pPr>
            <a:r>
              <a:rPr lang="ko-KR" altLang="en-US"/>
              <a:t>수강생</a:t>
            </a:r>
            <a:endParaRPr lang="ko-KR" altLang="en-US"/>
          </a:p>
        </p:txBody>
      </p:sp>
      <p:sp>
        <p:nvSpPr>
          <p:cNvPr id="3089" name=""/>
          <p:cNvSpPr/>
          <p:nvPr/>
        </p:nvSpPr>
        <p:spPr>
          <a:xfrm>
            <a:off x="7164287" y="1808820"/>
            <a:ext cx="1008112" cy="648072"/>
          </a:xfrm>
          <a:prstGeom prst="roundRect">
            <a:avLst>
              <a:gd name="adj" fmla="val 16667"/>
            </a:avLst>
          </a:prstGeom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p>
            <a:pPr algn="ctr">
              <a:defRPr lang="ko-KR" altLang="en-US"/>
            </a:pPr>
            <a:r>
              <a:rPr lang="ko-KR" altLang="en-US"/>
              <a:t>납부</a:t>
            </a:r>
            <a:endParaRPr lang="ko-KR" altLang="en-US"/>
          </a:p>
        </p:txBody>
      </p:sp>
      <p:sp>
        <p:nvSpPr>
          <p:cNvPr id="3090" name=""/>
          <p:cNvSpPr/>
          <p:nvPr/>
        </p:nvSpPr>
        <p:spPr>
          <a:xfrm>
            <a:off x="539551" y="1808820"/>
            <a:ext cx="1008112" cy="648072"/>
          </a:xfrm>
          <a:prstGeom prst="roundRect">
            <a:avLst>
              <a:gd name="adj" fmla="val 16667"/>
            </a:avLst>
          </a:prstGeom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p>
            <a:pPr algn="ctr">
              <a:defRPr lang="ko-KR" altLang="en-US"/>
            </a:pPr>
            <a:r>
              <a:rPr lang="ko-KR" altLang="en-US"/>
              <a:t>관리자</a:t>
            </a:r>
            <a:endParaRPr lang="ko-KR" altLang="en-US"/>
          </a:p>
        </p:txBody>
      </p:sp>
      <p:sp>
        <p:nvSpPr>
          <p:cNvPr id="3091" name=""/>
          <p:cNvSpPr/>
          <p:nvPr/>
        </p:nvSpPr>
        <p:spPr>
          <a:xfrm>
            <a:off x="107503" y="2636912"/>
            <a:ext cx="792088" cy="504056"/>
          </a:xfrm>
          <a:prstGeom prst="ellipse">
            <a:avLst/>
          </a:prstGeom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p>
            <a:pPr algn="ctr">
              <a:defRPr lang="ko-KR" altLang="en-US"/>
            </a:pPr>
            <a:r>
              <a:rPr lang="ko-KR" altLang="en-US" sz="900"/>
              <a:t>관리자 코드</a:t>
            </a:r>
            <a:endParaRPr lang="ko-KR" altLang="en-US" sz="900"/>
          </a:p>
        </p:txBody>
      </p:sp>
      <p:sp>
        <p:nvSpPr>
          <p:cNvPr id="3092" name=""/>
          <p:cNvSpPr/>
          <p:nvPr/>
        </p:nvSpPr>
        <p:spPr>
          <a:xfrm>
            <a:off x="107503" y="3284984"/>
            <a:ext cx="792088" cy="504056"/>
          </a:xfrm>
          <a:prstGeom prst="ellipse">
            <a:avLst/>
          </a:prstGeom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p>
            <a:pPr algn="ctr">
              <a:defRPr lang="ko-KR" altLang="en-US"/>
            </a:pPr>
            <a:r>
              <a:rPr lang="ko-KR" altLang="en-US" sz="900"/>
              <a:t>비밀</a:t>
            </a:r>
            <a:endParaRPr lang="ko-KR" altLang="en-US" sz="900"/>
          </a:p>
          <a:p>
            <a:pPr algn="ctr">
              <a:defRPr lang="ko-KR" altLang="en-US"/>
            </a:pPr>
            <a:r>
              <a:rPr lang="ko-KR" altLang="en-US" sz="900"/>
              <a:t>번호</a:t>
            </a:r>
            <a:endParaRPr lang="ko-KR" altLang="en-US" sz="900"/>
          </a:p>
        </p:txBody>
      </p:sp>
      <p:sp>
        <p:nvSpPr>
          <p:cNvPr id="3093" name=""/>
          <p:cNvSpPr/>
          <p:nvPr/>
        </p:nvSpPr>
        <p:spPr>
          <a:xfrm>
            <a:off x="1187623" y="2636912"/>
            <a:ext cx="792088" cy="504056"/>
          </a:xfrm>
          <a:prstGeom prst="ellipse">
            <a:avLst/>
          </a:prstGeom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p>
            <a:pPr algn="ctr">
              <a:defRPr lang="ko-KR" altLang="en-US"/>
            </a:pPr>
            <a:r>
              <a:rPr lang="ko-KR" altLang="en-US" sz="900"/>
              <a:t>이름</a:t>
            </a:r>
            <a:endParaRPr lang="ko-KR" altLang="en-US" sz="900"/>
          </a:p>
        </p:txBody>
      </p:sp>
      <p:sp>
        <p:nvSpPr>
          <p:cNvPr id="3094" name=""/>
          <p:cNvSpPr/>
          <p:nvPr/>
        </p:nvSpPr>
        <p:spPr>
          <a:xfrm>
            <a:off x="1187623" y="3284984"/>
            <a:ext cx="792088" cy="504056"/>
          </a:xfrm>
          <a:prstGeom prst="ellipse">
            <a:avLst/>
          </a:prstGeom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p>
            <a:pPr algn="ctr">
              <a:defRPr lang="ko-KR" altLang="en-US"/>
            </a:pPr>
            <a:r>
              <a:rPr lang="ko-KR" altLang="en-US" sz="900"/>
              <a:t>관리자</a:t>
            </a:r>
            <a:endParaRPr lang="ko-KR" altLang="en-US" sz="900"/>
          </a:p>
          <a:p>
            <a:pPr algn="ctr">
              <a:defRPr lang="ko-KR" altLang="en-US"/>
            </a:pPr>
            <a:r>
              <a:rPr lang="en-US" altLang="ko-KR" sz="900"/>
              <a:t>H.P</a:t>
            </a:r>
            <a:endParaRPr lang="en-US" altLang="ko-KR" sz="900"/>
          </a:p>
        </p:txBody>
      </p:sp>
      <p:sp>
        <p:nvSpPr>
          <p:cNvPr id="3095" name=""/>
          <p:cNvSpPr/>
          <p:nvPr/>
        </p:nvSpPr>
        <p:spPr>
          <a:xfrm>
            <a:off x="4427984" y="2672916"/>
            <a:ext cx="792088" cy="504056"/>
          </a:xfrm>
          <a:prstGeom prst="ellipse">
            <a:avLst/>
          </a:prstGeom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p>
            <a:pPr algn="ctr">
              <a:defRPr lang="ko-KR" altLang="en-US"/>
            </a:pPr>
            <a:r>
              <a:rPr lang="ko-KR" altLang="en-US" sz="900"/>
              <a:t>수강생</a:t>
            </a:r>
            <a:endParaRPr lang="ko-KR" altLang="en-US" sz="900"/>
          </a:p>
          <a:p>
            <a:pPr algn="ctr">
              <a:defRPr lang="ko-KR" altLang="en-US"/>
            </a:pPr>
            <a:r>
              <a:rPr lang="ko-KR" altLang="en-US" sz="900"/>
              <a:t>번호</a:t>
            </a:r>
            <a:endParaRPr lang="ko-KR" altLang="en-US" sz="900"/>
          </a:p>
        </p:txBody>
      </p:sp>
      <p:sp>
        <p:nvSpPr>
          <p:cNvPr id="3096" name=""/>
          <p:cNvSpPr/>
          <p:nvPr/>
        </p:nvSpPr>
        <p:spPr>
          <a:xfrm>
            <a:off x="5508104" y="2672916"/>
            <a:ext cx="792088" cy="504056"/>
          </a:xfrm>
          <a:prstGeom prst="ellipse">
            <a:avLst/>
          </a:prstGeom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p>
            <a:pPr algn="ctr">
              <a:defRPr lang="ko-KR" altLang="en-US"/>
            </a:pPr>
            <a:r>
              <a:rPr lang="ko-KR" altLang="en-US" sz="900"/>
              <a:t>이름</a:t>
            </a:r>
            <a:endParaRPr lang="ko-KR" altLang="en-US" sz="900"/>
          </a:p>
        </p:txBody>
      </p:sp>
      <p:sp>
        <p:nvSpPr>
          <p:cNvPr id="3097" name=""/>
          <p:cNvSpPr/>
          <p:nvPr/>
        </p:nvSpPr>
        <p:spPr>
          <a:xfrm>
            <a:off x="4427984" y="3248980"/>
            <a:ext cx="792088" cy="504056"/>
          </a:xfrm>
          <a:prstGeom prst="ellipse">
            <a:avLst/>
          </a:prstGeom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p>
            <a:pPr algn="ctr">
              <a:defRPr lang="ko-KR" altLang="en-US"/>
            </a:pPr>
            <a:r>
              <a:rPr lang="ko-KR" altLang="en-US" sz="900"/>
              <a:t>생일</a:t>
            </a:r>
            <a:endParaRPr lang="ko-KR" altLang="en-US" sz="900"/>
          </a:p>
        </p:txBody>
      </p:sp>
      <p:sp>
        <p:nvSpPr>
          <p:cNvPr id="3098" name=""/>
          <p:cNvSpPr/>
          <p:nvPr/>
        </p:nvSpPr>
        <p:spPr>
          <a:xfrm>
            <a:off x="5508104" y="3248980"/>
            <a:ext cx="792088" cy="504056"/>
          </a:xfrm>
          <a:prstGeom prst="ellipse">
            <a:avLst/>
          </a:prstGeom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p>
            <a:pPr algn="ctr">
              <a:defRPr lang="ko-KR" altLang="en-US"/>
            </a:pPr>
            <a:r>
              <a:rPr lang="en-US" altLang="ko-KR" sz="900"/>
              <a:t>H.P</a:t>
            </a:r>
            <a:endParaRPr lang="en-US" altLang="ko-KR" sz="900"/>
          </a:p>
        </p:txBody>
      </p:sp>
      <p:sp>
        <p:nvSpPr>
          <p:cNvPr id="3099" name=""/>
          <p:cNvSpPr/>
          <p:nvPr/>
        </p:nvSpPr>
        <p:spPr>
          <a:xfrm>
            <a:off x="4427984" y="3825043"/>
            <a:ext cx="792088" cy="504056"/>
          </a:xfrm>
          <a:prstGeom prst="ellipse">
            <a:avLst/>
          </a:prstGeom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p>
            <a:pPr algn="ctr">
              <a:defRPr lang="ko-KR" altLang="en-US"/>
            </a:pPr>
            <a:r>
              <a:rPr lang="ko-KR" altLang="en-US" sz="900"/>
              <a:t>수강료</a:t>
            </a:r>
            <a:endParaRPr lang="ko-KR" altLang="en-US" sz="900"/>
          </a:p>
        </p:txBody>
      </p:sp>
      <p:sp>
        <p:nvSpPr>
          <p:cNvPr id="3100" name=""/>
          <p:cNvSpPr/>
          <p:nvPr/>
        </p:nvSpPr>
        <p:spPr>
          <a:xfrm>
            <a:off x="5508104" y="3825043"/>
            <a:ext cx="792088" cy="504056"/>
          </a:xfrm>
          <a:prstGeom prst="ellipse">
            <a:avLst/>
          </a:prstGeom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p>
            <a:pPr algn="ctr">
              <a:defRPr lang="ko-KR" altLang="en-US"/>
            </a:pPr>
            <a:r>
              <a:rPr lang="ko-KR" altLang="en-US" sz="900"/>
              <a:t>수강</a:t>
            </a:r>
            <a:endParaRPr lang="ko-KR" altLang="en-US" sz="900"/>
          </a:p>
          <a:p>
            <a:pPr algn="ctr">
              <a:defRPr lang="ko-KR" altLang="en-US"/>
            </a:pPr>
            <a:r>
              <a:rPr lang="ko-KR" altLang="en-US" sz="900"/>
              <a:t>시간</a:t>
            </a:r>
            <a:endParaRPr lang="ko-KR" altLang="en-US" sz="900"/>
          </a:p>
        </p:txBody>
      </p:sp>
      <p:sp>
        <p:nvSpPr>
          <p:cNvPr id="3101" name=""/>
          <p:cNvSpPr/>
          <p:nvPr/>
        </p:nvSpPr>
        <p:spPr>
          <a:xfrm>
            <a:off x="4427984" y="4401107"/>
            <a:ext cx="792088" cy="504056"/>
          </a:xfrm>
          <a:prstGeom prst="ellipse">
            <a:avLst/>
          </a:prstGeom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p>
            <a:pPr algn="ctr">
              <a:defRPr lang="ko-KR" altLang="en-US"/>
            </a:pPr>
            <a:r>
              <a:rPr lang="ko-KR" altLang="en-US" sz="900"/>
              <a:t>학년</a:t>
            </a:r>
            <a:endParaRPr lang="ko-KR" altLang="en-US" sz="900"/>
          </a:p>
        </p:txBody>
      </p:sp>
      <p:sp>
        <p:nvSpPr>
          <p:cNvPr id="3102" name=""/>
          <p:cNvSpPr/>
          <p:nvPr/>
        </p:nvSpPr>
        <p:spPr>
          <a:xfrm>
            <a:off x="5508104" y="4401107"/>
            <a:ext cx="792088" cy="504056"/>
          </a:xfrm>
          <a:prstGeom prst="ellipse">
            <a:avLst/>
          </a:prstGeom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p>
            <a:pPr algn="ctr">
              <a:defRPr lang="ko-KR" altLang="en-US"/>
            </a:pPr>
            <a:r>
              <a:rPr lang="ko-KR" altLang="en-US" sz="900"/>
              <a:t>등록</a:t>
            </a:r>
            <a:endParaRPr lang="ko-KR" altLang="en-US" sz="900"/>
          </a:p>
          <a:p>
            <a:pPr algn="ctr">
              <a:defRPr lang="ko-KR" altLang="en-US"/>
            </a:pPr>
            <a:r>
              <a:rPr lang="ko-KR" altLang="en-US" sz="900"/>
              <a:t>일자</a:t>
            </a:r>
            <a:endParaRPr lang="ko-KR" altLang="en-US" sz="900"/>
          </a:p>
        </p:txBody>
      </p:sp>
      <p:sp>
        <p:nvSpPr>
          <p:cNvPr id="3103" name=""/>
          <p:cNvSpPr/>
          <p:nvPr/>
        </p:nvSpPr>
        <p:spPr>
          <a:xfrm>
            <a:off x="3419872" y="4437112"/>
            <a:ext cx="792088" cy="504056"/>
          </a:xfrm>
          <a:prstGeom prst="ellipse">
            <a:avLst/>
          </a:prstGeom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p>
            <a:pPr algn="ctr">
              <a:defRPr lang="ko-KR" altLang="en-US"/>
            </a:pPr>
            <a:r>
              <a:rPr lang="ko-KR" altLang="en-US" sz="900"/>
              <a:t>단(품)</a:t>
            </a:r>
            <a:endParaRPr lang="ko-KR" altLang="en-US" sz="900"/>
          </a:p>
        </p:txBody>
      </p:sp>
      <p:sp>
        <p:nvSpPr>
          <p:cNvPr id="3104" name=""/>
          <p:cNvSpPr/>
          <p:nvPr/>
        </p:nvSpPr>
        <p:spPr>
          <a:xfrm>
            <a:off x="2411760" y="4437111"/>
            <a:ext cx="792088" cy="504056"/>
          </a:xfrm>
          <a:prstGeom prst="ellipse">
            <a:avLst/>
          </a:prstGeom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p>
            <a:pPr algn="ctr">
              <a:defRPr lang="ko-KR" altLang="en-US"/>
            </a:pPr>
            <a:r>
              <a:rPr lang="ko-KR" altLang="en-US" sz="900"/>
              <a:t>급</a:t>
            </a:r>
            <a:endParaRPr lang="ko-KR" altLang="en-US" sz="900"/>
          </a:p>
        </p:txBody>
      </p:sp>
      <p:sp>
        <p:nvSpPr>
          <p:cNvPr id="3105" name=""/>
          <p:cNvSpPr/>
          <p:nvPr/>
        </p:nvSpPr>
        <p:spPr>
          <a:xfrm>
            <a:off x="2411760" y="5229200"/>
            <a:ext cx="792088" cy="504056"/>
          </a:xfrm>
          <a:prstGeom prst="ellipse">
            <a:avLst/>
          </a:prstGeom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p>
            <a:pPr algn="ctr">
              <a:defRPr lang="ko-KR" altLang="en-US"/>
            </a:pPr>
            <a:r>
              <a:rPr lang="ko-KR" altLang="en-US" sz="900"/>
              <a:t>주소</a:t>
            </a:r>
            <a:endParaRPr lang="ko-KR" altLang="en-US" sz="900"/>
          </a:p>
        </p:txBody>
      </p:sp>
      <p:sp>
        <p:nvSpPr>
          <p:cNvPr id="3106" name=""/>
          <p:cNvSpPr/>
          <p:nvPr/>
        </p:nvSpPr>
        <p:spPr>
          <a:xfrm>
            <a:off x="5508104" y="5229200"/>
            <a:ext cx="792088" cy="504056"/>
          </a:xfrm>
          <a:prstGeom prst="ellipse">
            <a:avLst/>
          </a:prstGeom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p>
            <a:pPr algn="ctr">
              <a:defRPr lang="ko-KR" altLang="en-US"/>
            </a:pPr>
            <a:r>
              <a:rPr lang="ko-KR" altLang="en-US" sz="900"/>
              <a:t>부모님</a:t>
            </a:r>
            <a:endParaRPr lang="ko-KR" altLang="en-US" sz="900"/>
          </a:p>
          <a:p>
            <a:pPr algn="ctr">
              <a:defRPr lang="ko-KR" altLang="en-US"/>
            </a:pPr>
            <a:r>
              <a:rPr lang="ko-KR" altLang="en-US" sz="900"/>
              <a:t>성함</a:t>
            </a:r>
            <a:endParaRPr lang="ko-KR" altLang="en-US" sz="900"/>
          </a:p>
        </p:txBody>
      </p:sp>
      <p:sp>
        <p:nvSpPr>
          <p:cNvPr id="3107" name=""/>
          <p:cNvSpPr/>
          <p:nvPr/>
        </p:nvSpPr>
        <p:spPr>
          <a:xfrm>
            <a:off x="3419872" y="5229200"/>
            <a:ext cx="792088" cy="504056"/>
          </a:xfrm>
          <a:prstGeom prst="ellipse">
            <a:avLst/>
          </a:prstGeom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p>
            <a:pPr algn="ctr">
              <a:defRPr lang="ko-KR" altLang="en-US"/>
            </a:pPr>
            <a:r>
              <a:rPr lang="ko-KR" altLang="en-US" sz="900"/>
              <a:t>부모님</a:t>
            </a:r>
            <a:endParaRPr lang="ko-KR" altLang="en-US" sz="900"/>
          </a:p>
          <a:p>
            <a:pPr algn="ctr">
              <a:defRPr lang="ko-KR" altLang="en-US"/>
            </a:pPr>
            <a:r>
              <a:rPr lang="en-US" altLang="ko-KR" sz="900"/>
              <a:t>H.P</a:t>
            </a:r>
            <a:endParaRPr lang="en-US" altLang="ko-KR" sz="900"/>
          </a:p>
        </p:txBody>
      </p:sp>
      <p:sp>
        <p:nvSpPr>
          <p:cNvPr id="3108" name=""/>
          <p:cNvSpPr/>
          <p:nvPr/>
        </p:nvSpPr>
        <p:spPr>
          <a:xfrm>
            <a:off x="4427984" y="5229200"/>
            <a:ext cx="792088" cy="504056"/>
          </a:xfrm>
          <a:prstGeom prst="ellipse">
            <a:avLst/>
          </a:prstGeom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p>
            <a:pPr algn="ctr">
              <a:defRPr lang="ko-KR" altLang="en-US"/>
            </a:pPr>
            <a:r>
              <a:rPr lang="ko-KR" altLang="en-US" sz="900"/>
              <a:t>사진</a:t>
            </a:r>
            <a:endParaRPr lang="ko-KR" altLang="en-US" sz="900"/>
          </a:p>
        </p:txBody>
      </p:sp>
      <p:sp>
        <p:nvSpPr>
          <p:cNvPr id="3109" name=""/>
          <p:cNvSpPr/>
          <p:nvPr/>
        </p:nvSpPr>
        <p:spPr>
          <a:xfrm>
            <a:off x="6732239" y="4401108"/>
            <a:ext cx="792088" cy="504056"/>
          </a:xfrm>
          <a:prstGeom prst="ellipse">
            <a:avLst/>
          </a:prstGeom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p>
            <a:pPr algn="ctr">
              <a:defRPr lang="ko-KR" altLang="en-US"/>
            </a:pPr>
            <a:r>
              <a:rPr lang="ko-KR" altLang="en-US" sz="900"/>
              <a:t>입금액</a:t>
            </a:r>
            <a:endParaRPr lang="ko-KR" altLang="en-US" sz="900"/>
          </a:p>
        </p:txBody>
      </p:sp>
      <p:sp>
        <p:nvSpPr>
          <p:cNvPr id="3110" name=""/>
          <p:cNvSpPr/>
          <p:nvPr/>
        </p:nvSpPr>
        <p:spPr>
          <a:xfrm>
            <a:off x="7812359" y="3825044"/>
            <a:ext cx="792088" cy="504056"/>
          </a:xfrm>
          <a:prstGeom prst="ellipse">
            <a:avLst/>
          </a:prstGeom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p>
            <a:pPr algn="ctr">
              <a:defRPr lang="ko-KR" altLang="en-US"/>
            </a:pPr>
            <a:r>
              <a:rPr lang="ko-KR" altLang="en-US" sz="900"/>
              <a:t>청구</a:t>
            </a:r>
            <a:endParaRPr lang="ko-KR" altLang="en-US" sz="900"/>
          </a:p>
          <a:p>
            <a:pPr algn="ctr">
              <a:defRPr lang="ko-KR" altLang="en-US"/>
            </a:pPr>
            <a:r>
              <a:rPr lang="ko-KR" altLang="en-US" sz="900"/>
              <a:t>날짜</a:t>
            </a:r>
            <a:endParaRPr lang="ko-KR" altLang="en-US" sz="900"/>
          </a:p>
        </p:txBody>
      </p:sp>
      <p:sp>
        <p:nvSpPr>
          <p:cNvPr id="3115" name=""/>
          <p:cNvSpPr/>
          <p:nvPr/>
        </p:nvSpPr>
        <p:spPr>
          <a:xfrm>
            <a:off x="6732239" y="2672916"/>
            <a:ext cx="792088" cy="504056"/>
          </a:xfrm>
          <a:prstGeom prst="ellipse">
            <a:avLst/>
          </a:prstGeom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p>
            <a:pPr algn="ctr">
              <a:defRPr lang="ko-KR" altLang="en-US"/>
            </a:pPr>
            <a:r>
              <a:rPr lang="ko-KR" altLang="en-US" sz="900"/>
              <a:t>수납</a:t>
            </a:r>
            <a:endParaRPr lang="ko-KR" altLang="en-US" sz="900"/>
          </a:p>
          <a:p>
            <a:pPr algn="ctr">
              <a:defRPr lang="ko-KR" altLang="en-US"/>
            </a:pPr>
            <a:r>
              <a:rPr lang="ko-KR" altLang="en-US" sz="900"/>
              <a:t>날짜</a:t>
            </a:r>
            <a:endParaRPr lang="ko-KR" altLang="en-US" sz="900"/>
          </a:p>
        </p:txBody>
      </p:sp>
      <p:sp>
        <p:nvSpPr>
          <p:cNvPr id="3116" name=""/>
          <p:cNvSpPr/>
          <p:nvPr/>
        </p:nvSpPr>
        <p:spPr>
          <a:xfrm>
            <a:off x="7812359" y="2672916"/>
            <a:ext cx="792088" cy="504056"/>
          </a:xfrm>
          <a:prstGeom prst="ellipse">
            <a:avLst/>
          </a:prstGeom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p>
            <a:pPr algn="ctr">
              <a:defRPr lang="ko-KR" altLang="en-US"/>
            </a:pPr>
            <a:r>
              <a:rPr lang="ko-KR" altLang="en-US" sz="900"/>
              <a:t>수강생</a:t>
            </a:r>
            <a:endParaRPr lang="ko-KR" altLang="en-US" sz="900"/>
          </a:p>
          <a:p>
            <a:pPr algn="ctr">
              <a:defRPr lang="ko-KR" altLang="en-US"/>
            </a:pPr>
            <a:r>
              <a:rPr lang="ko-KR" altLang="en-US" sz="900"/>
              <a:t>이름</a:t>
            </a:r>
            <a:endParaRPr lang="ko-KR" altLang="en-US" sz="900"/>
          </a:p>
        </p:txBody>
      </p:sp>
      <p:sp>
        <p:nvSpPr>
          <p:cNvPr id="3117" name=""/>
          <p:cNvSpPr/>
          <p:nvPr/>
        </p:nvSpPr>
        <p:spPr>
          <a:xfrm>
            <a:off x="6732239" y="3248980"/>
            <a:ext cx="792088" cy="504056"/>
          </a:xfrm>
          <a:prstGeom prst="ellipse">
            <a:avLst/>
          </a:prstGeom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p>
            <a:pPr algn="ctr">
              <a:defRPr lang="ko-KR" altLang="en-US"/>
            </a:pPr>
            <a:r>
              <a:rPr lang="ko-KR" altLang="en-US" sz="900"/>
              <a:t>입금</a:t>
            </a:r>
            <a:endParaRPr lang="ko-KR" altLang="en-US" sz="900"/>
          </a:p>
          <a:p>
            <a:pPr algn="ctr">
              <a:defRPr lang="ko-KR" altLang="en-US"/>
            </a:pPr>
            <a:r>
              <a:rPr lang="ko-KR" altLang="en-US" sz="900"/>
              <a:t>적요</a:t>
            </a:r>
            <a:endParaRPr lang="ko-KR" altLang="en-US" sz="900"/>
          </a:p>
        </p:txBody>
      </p:sp>
      <p:sp>
        <p:nvSpPr>
          <p:cNvPr id="3118" name=""/>
          <p:cNvSpPr/>
          <p:nvPr/>
        </p:nvSpPr>
        <p:spPr>
          <a:xfrm>
            <a:off x="7812359" y="3248980"/>
            <a:ext cx="792088" cy="504056"/>
          </a:xfrm>
          <a:prstGeom prst="ellipse">
            <a:avLst/>
          </a:prstGeom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p>
            <a:pPr algn="ctr">
              <a:defRPr lang="ko-KR" altLang="en-US"/>
            </a:pPr>
            <a:r>
              <a:rPr lang="ko-KR" altLang="en-US" sz="900"/>
              <a:t>수강생</a:t>
            </a:r>
            <a:endParaRPr lang="ko-KR" altLang="en-US" sz="900"/>
          </a:p>
          <a:p>
            <a:pPr algn="ctr">
              <a:defRPr lang="ko-KR" altLang="en-US"/>
            </a:pPr>
            <a:r>
              <a:rPr lang="ko-KR" altLang="en-US" sz="900"/>
              <a:t>번호</a:t>
            </a:r>
            <a:endParaRPr lang="ko-KR" altLang="en-US" sz="900"/>
          </a:p>
        </p:txBody>
      </p:sp>
      <p:sp>
        <p:nvSpPr>
          <p:cNvPr id="3119" name=""/>
          <p:cNvSpPr/>
          <p:nvPr/>
        </p:nvSpPr>
        <p:spPr>
          <a:xfrm>
            <a:off x="6732239" y="3825044"/>
            <a:ext cx="792088" cy="504056"/>
          </a:xfrm>
          <a:prstGeom prst="ellipse">
            <a:avLst/>
          </a:prstGeom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p>
            <a:pPr algn="ctr">
              <a:defRPr lang="ko-KR" altLang="en-US"/>
            </a:pPr>
            <a:r>
              <a:rPr lang="ko-KR" altLang="en-US" sz="900"/>
              <a:t>입금</a:t>
            </a:r>
            <a:endParaRPr lang="ko-KR" altLang="en-US" sz="900"/>
          </a:p>
          <a:p>
            <a:pPr algn="ctr">
              <a:defRPr lang="ko-KR" altLang="en-US"/>
            </a:pPr>
            <a:r>
              <a:rPr lang="ko-KR" altLang="en-US" sz="900"/>
              <a:t>방법</a:t>
            </a:r>
            <a:endParaRPr lang="ko-KR" altLang="en-US" sz="900"/>
          </a:p>
        </p:txBody>
      </p:sp>
      <p:cxnSp>
        <p:nvCxnSpPr>
          <p:cNvPr id="3122" name=""/>
          <p:cNvCxnSpPr>
            <a:stCxn id="3090" idx="2"/>
          </p:cNvCxnSpPr>
          <p:nvPr/>
        </p:nvCxnSpPr>
        <p:spPr>
          <a:xfrm rot="16200000" flipH="1">
            <a:off x="485545" y="3014954"/>
            <a:ext cx="1116124" cy="0"/>
          </a:xfrm>
          <a:prstGeom prst="line">
            <a:avLst/>
          </a:prstGeom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3124" name=""/>
          <p:cNvCxnSpPr/>
          <p:nvPr/>
        </p:nvCxnSpPr>
        <p:spPr>
          <a:xfrm>
            <a:off x="5220072" y="2924944"/>
            <a:ext cx="288032" cy="0"/>
          </a:xfrm>
          <a:prstGeom prst="line">
            <a:avLst/>
          </a:prstGeom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3126" name=""/>
          <p:cNvCxnSpPr/>
          <p:nvPr/>
        </p:nvCxnSpPr>
        <p:spPr>
          <a:xfrm>
            <a:off x="899591" y="3573016"/>
            <a:ext cx="288032" cy="0"/>
          </a:xfrm>
          <a:prstGeom prst="line">
            <a:avLst/>
          </a:prstGeom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3127" name=""/>
          <p:cNvCxnSpPr/>
          <p:nvPr/>
        </p:nvCxnSpPr>
        <p:spPr>
          <a:xfrm>
            <a:off x="899591" y="2924944"/>
            <a:ext cx="288032" cy="0"/>
          </a:xfrm>
          <a:prstGeom prst="line">
            <a:avLst/>
          </a:prstGeom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3129" name=""/>
          <p:cNvCxnSpPr/>
          <p:nvPr/>
        </p:nvCxnSpPr>
        <p:spPr>
          <a:xfrm rot="16200000" flipH="1">
            <a:off x="3869922" y="3951058"/>
            <a:ext cx="2988332" cy="0"/>
          </a:xfrm>
          <a:prstGeom prst="line">
            <a:avLst/>
          </a:prstGeom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3130" name=""/>
          <p:cNvCxnSpPr/>
          <p:nvPr/>
        </p:nvCxnSpPr>
        <p:spPr>
          <a:xfrm>
            <a:off x="5220072" y="3501008"/>
            <a:ext cx="288032" cy="0"/>
          </a:xfrm>
          <a:prstGeom prst="line">
            <a:avLst/>
          </a:prstGeom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3131" name=""/>
          <p:cNvCxnSpPr/>
          <p:nvPr/>
        </p:nvCxnSpPr>
        <p:spPr>
          <a:xfrm>
            <a:off x="5220072" y="4077072"/>
            <a:ext cx="288032" cy="0"/>
          </a:xfrm>
          <a:prstGeom prst="line">
            <a:avLst/>
          </a:prstGeom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3132" name=""/>
          <p:cNvCxnSpPr/>
          <p:nvPr/>
        </p:nvCxnSpPr>
        <p:spPr>
          <a:xfrm>
            <a:off x="5220072" y="4653136"/>
            <a:ext cx="288032" cy="0"/>
          </a:xfrm>
          <a:prstGeom prst="line">
            <a:avLst/>
          </a:prstGeom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3133" name=""/>
          <p:cNvCxnSpPr/>
          <p:nvPr/>
        </p:nvCxnSpPr>
        <p:spPr>
          <a:xfrm>
            <a:off x="5220072" y="5445224"/>
            <a:ext cx="288032" cy="0"/>
          </a:xfrm>
          <a:prstGeom prst="line">
            <a:avLst/>
          </a:prstGeom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3134" name=""/>
          <p:cNvCxnSpPr/>
          <p:nvPr/>
        </p:nvCxnSpPr>
        <p:spPr>
          <a:xfrm>
            <a:off x="2843808" y="5085184"/>
            <a:ext cx="2520280" cy="0"/>
          </a:xfrm>
          <a:prstGeom prst="line">
            <a:avLst/>
          </a:prstGeom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3135" name=""/>
          <p:cNvCxnSpPr/>
          <p:nvPr/>
        </p:nvCxnSpPr>
        <p:spPr>
          <a:xfrm rot="16200000" flipH="1">
            <a:off x="3635896" y="5085184"/>
            <a:ext cx="288032" cy="0"/>
          </a:xfrm>
          <a:prstGeom prst="line">
            <a:avLst/>
          </a:prstGeom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3139" name=""/>
          <p:cNvCxnSpPr/>
          <p:nvPr/>
        </p:nvCxnSpPr>
        <p:spPr>
          <a:xfrm>
            <a:off x="7524327" y="4077072"/>
            <a:ext cx="288032" cy="0"/>
          </a:xfrm>
          <a:prstGeom prst="line">
            <a:avLst/>
          </a:prstGeom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3140" name=""/>
          <p:cNvCxnSpPr/>
          <p:nvPr/>
        </p:nvCxnSpPr>
        <p:spPr>
          <a:xfrm>
            <a:off x="7524327" y="4653136"/>
            <a:ext cx="144016" cy="0"/>
          </a:xfrm>
          <a:prstGeom prst="line">
            <a:avLst/>
          </a:prstGeom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3141" name=""/>
          <p:cNvCxnSpPr/>
          <p:nvPr/>
        </p:nvCxnSpPr>
        <p:spPr>
          <a:xfrm>
            <a:off x="7524327" y="3501008"/>
            <a:ext cx="288032" cy="0"/>
          </a:xfrm>
          <a:prstGeom prst="line">
            <a:avLst/>
          </a:prstGeom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3142" name=""/>
          <p:cNvCxnSpPr/>
          <p:nvPr/>
        </p:nvCxnSpPr>
        <p:spPr>
          <a:xfrm>
            <a:off x="7524327" y="2924944"/>
            <a:ext cx="288032" cy="0"/>
          </a:xfrm>
          <a:prstGeom prst="line">
            <a:avLst/>
          </a:prstGeom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3144" name=""/>
          <p:cNvCxnSpPr>
            <a:stCxn id="3089" idx="2"/>
          </p:cNvCxnSpPr>
          <p:nvPr/>
        </p:nvCxnSpPr>
        <p:spPr>
          <a:xfrm rot="16200000" flipH="1">
            <a:off x="6570221" y="3555014"/>
            <a:ext cx="2196244" cy="0"/>
          </a:xfrm>
          <a:prstGeom prst="line">
            <a:avLst/>
          </a:prstGeom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3146" name=""/>
          <p:cNvCxnSpPr/>
          <p:nvPr/>
        </p:nvCxnSpPr>
        <p:spPr>
          <a:xfrm rot="16200000" flipH="1">
            <a:off x="2699792" y="5085184"/>
            <a:ext cx="288032" cy="0"/>
          </a:xfrm>
          <a:prstGeom prst="line">
            <a:avLst/>
          </a:prstGeom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3147" name=""/>
          <p:cNvCxnSpPr>
            <a:stCxn id="3090" idx="0"/>
          </p:cNvCxnSpPr>
          <p:nvPr/>
        </p:nvCxnSpPr>
        <p:spPr>
          <a:xfrm rot="5400000" flipH="1" flipV="1">
            <a:off x="3905925" y="-1953599"/>
            <a:ext cx="900099" cy="6624738"/>
          </a:xfrm>
          <a:prstGeom prst="bentConnector2">
            <a:avLst/>
          </a:prstGeom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3148" name=""/>
          <p:cNvCxnSpPr>
            <a:endCxn id="3089" idx="0"/>
          </p:cNvCxnSpPr>
          <p:nvPr/>
        </p:nvCxnSpPr>
        <p:spPr>
          <a:xfrm rot="5400000">
            <a:off x="7218294" y="1358769"/>
            <a:ext cx="900100" cy="1"/>
          </a:xfrm>
          <a:prstGeom prst="line">
            <a:avLst/>
          </a:prstGeom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3149" name=""/>
          <p:cNvCxnSpPr/>
          <p:nvPr/>
        </p:nvCxnSpPr>
        <p:spPr>
          <a:xfrm rot="5400000">
            <a:off x="4914038" y="1358769"/>
            <a:ext cx="900100" cy="1"/>
          </a:xfrm>
          <a:prstGeom prst="line">
            <a:avLst/>
          </a:prstGeom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3150" name=""/>
          <p:cNvCxnSpPr/>
          <p:nvPr/>
        </p:nvCxnSpPr>
        <p:spPr>
          <a:xfrm rot="5400000">
            <a:off x="2825805" y="1358769"/>
            <a:ext cx="900100" cy="1"/>
          </a:xfrm>
          <a:prstGeom prst="line">
            <a:avLst/>
          </a:prstGeom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sp>
        <p:nvSpPr>
          <p:cNvPr id="3151" name=""/>
          <p:cNvSpPr txBox="1"/>
          <p:nvPr/>
        </p:nvSpPr>
        <p:spPr>
          <a:xfrm>
            <a:off x="1043608" y="1502713"/>
            <a:ext cx="504056" cy="270103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ko-KR" altLang="en-US" sz="1200"/>
              <a:t>1</a:t>
            </a:r>
            <a:endParaRPr lang="ko-KR" altLang="en-US" sz="1200"/>
          </a:p>
        </p:txBody>
      </p:sp>
      <p:sp>
        <p:nvSpPr>
          <p:cNvPr id="3152" name=""/>
          <p:cNvSpPr txBox="1"/>
          <p:nvPr/>
        </p:nvSpPr>
        <p:spPr>
          <a:xfrm>
            <a:off x="3347864" y="1502713"/>
            <a:ext cx="504056" cy="270103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 sz="1200"/>
              <a:t>n</a:t>
            </a:r>
            <a:endParaRPr lang="en-US" altLang="ko-KR" sz="1200"/>
          </a:p>
        </p:txBody>
      </p:sp>
      <p:sp>
        <p:nvSpPr>
          <p:cNvPr id="3153" name=""/>
          <p:cNvSpPr txBox="1"/>
          <p:nvPr/>
        </p:nvSpPr>
        <p:spPr>
          <a:xfrm>
            <a:off x="5436096" y="1502713"/>
            <a:ext cx="504056" cy="270103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 sz="1200"/>
              <a:t>n</a:t>
            </a:r>
            <a:endParaRPr lang="en-US" altLang="ko-KR" sz="1200"/>
          </a:p>
        </p:txBody>
      </p:sp>
      <p:sp>
        <p:nvSpPr>
          <p:cNvPr id="3154" name=""/>
          <p:cNvSpPr txBox="1"/>
          <p:nvPr/>
        </p:nvSpPr>
        <p:spPr>
          <a:xfrm>
            <a:off x="7740352" y="1484784"/>
            <a:ext cx="504056" cy="270103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 sz="1200"/>
              <a:t>n</a:t>
            </a:r>
            <a:endParaRPr lang="en-US" altLang="ko-KR" sz="1200"/>
          </a:p>
        </p:txBody>
      </p:sp>
      <p:sp>
        <p:nvSpPr>
          <p:cNvPr id="3165" name=""/>
          <p:cNvSpPr/>
          <p:nvPr/>
        </p:nvSpPr>
        <p:spPr>
          <a:xfrm>
            <a:off x="2771800" y="1808819"/>
            <a:ext cx="1008112" cy="648072"/>
          </a:xfrm>
          <a:prstGeom prst="roundRect">
            <a:avLst>
              <a:gd name="adj" fmla="val 16667"/>
            </a:avLst>
          </a:prstGeom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r>
              <a:rPr lang="ko-KR" altLang="en-US"/>
              <a:t>상담</a:t>
            </a:r>
            <a:endParaRPr lang="ko-KR" altLang="en-US"/>
          </a:p>
        </p:txBody>
      </p:sp>
      <p:sp>
        <p:nvSpPr>
          <p:cNvPr id="3166" name=""/>
          <p:cNvSpPr/>
          <p:nvPr/>
        </p:nvSpPr>
        <p:spPr>
          <a:xfrm>
            <a:off x="2339752" y="3248980"/>
            <a:ext cx="792088" cy="504056"/>
          </a:xfrm>
          <a:prstGeom prst="ellipse">
            <a:avLst/>
          </a:prstGeom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900"/>
              <a:t>수강생</a:t>
            </a:r>
            <a:endParaRPr lang="ko-KR" altLang="en-US" sz="900"/>
          </a:p>
          <a:p>
            <a:pPr algn="ctr">
              <a:defRPr lang="ko-KR" altLang="en-US"/>
            </a:pPr>
            <a:r>
              <a:rPr lang="ko-KR" altLang="en-US" sz="900"/>
              <a:t>이름</a:t>
            </a:r>
            <a:endParaRPr lang="ko-KR" altLang="en-US" sz="900"/>
          </a:p>
        </p:txBody>
      </p:sp>
      <p:sp>
        <p:nvSpPr>
          <p:cNvPr id="3167" name=""/>
          <p:cNvSpPr/>
          <p:nvPr/>
        </p:nvSpPr>
        <p:spPr>
          <a:xfrm>
            <a:off x="3419872" y="3248980"/>
            <a:ext cx="792088" cy="504056"/>
          </a:xfrm>
          <a:prstGeom prst="ellipse">
            <a:avLst/>
          </a:prstGeom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900"/>
              <a:t>수강생</a:t>
            </a:r>
            <a:endParaRPr lang="ko-KR" altLang="en-US" sz="900"/>
          </a:p>
          <a:p>
            <a:pPr algn="ctr">
              <a:defRPr lang="ko-KR" altLang="en-US"/>
            </a:pPr>
            <a:r>
              <a:rPr lang="ko-KR" altLang="en-US" sz="900"/>
              <a:t>번호</a:t>
            </a:r>
            <a:endParaRPr lang="ko-KR" altLang="en-US" sz="900"/>
          </a:p>
        </p:txBody>
      </p:sp>
      <p:sp>
        <p:nvSpPr>
          <p:cNvPr id="3168" name=""/>
          <p:cNvSpPr/>
          <p:nvPr/>
        </p:nvSpPr>
        <p:spPr>
          <a:xfrm>
            <a:off x="2339752" y="3825044"/>
            <a:ext cx="792088" cy="504056"/>
          </a:xfrm>
          <a:prstGeom prst="ellipse">
            <a:avLst/>
          </a:prstGeom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900"/>
              <a:t>내용</a:t>
            </a:r>
            <a:endParaRPr lang="ko-KR" altLang="en-US" sz="900"/>
          </a:p>
        </p:txBody>
      </p:sp>
      <p:sp>
        <p:nvSpPr>
          <p:cNvPr id="3169" name=""/>
          <p:cNvSpPr/>
          <p:nvPr/>
        </p:nvSpPr>
        <p:spPr>
          <a:xfrm>
            <a:off x="2339752" y="2672916"/>
            <a:ext cx="792088" cy="504056"/>
          </a:xfrm>
          <a:prstGeom prst="ellipse">
            <a:avLst/>
          </a:prstGeom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900"/>
              <a:t>상담</a:t>
            </a:r>
            <a:endParaRPr lang="ko-KR" altLang="en-US" sz="900"/>
          </a:p>
          <a:p>
            <a:pPr algn="ctr">
              <a:defRPr lang="ko-KR" altLang="en-US"/>
            </a:pPr>
            <a:r>
              <a:rPr lang="ko-KR" altLang="en-US" sz="900"/>
              <a:t>날짜</a:t>
            </a:r>
            <a:endParaRPr lang="ko-KR" altLang="en-US" sz="900"/>
          </a:p>
        </p:txBody>
      </p:sp>
      <p:sp>
        <p:nvSpPr>
          <p:cNvPr id="3170" name=""/>
          <p:cNvSpPr/>
          <p:nvPr/>
        </p:nvSpPr>
        <p:spPr>
          <a:xfrm>
            <a:off x="3419872" y="2672916"/>
            <a:ext cx="792088" cy="504056"/>
          </a:xfrm>
          <a:prstGeom prst="ellipse">
            <a:avLst/>
          </a:prstGeom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900"/>
              <a:t>상담자</a:t>
            </a:r>
            <a:endParaRPr lang="ko-KR" altLang="en-US" sz="900"/>
          </a:p>
        </p:txBody>
      </p:sp>
      <p:cxnSp>
        <p:nvCxnSpPr>
          <p:cNvPr id="3171" name=""/>
          <p:cNvCxnSpPr/>
          <p:nvPr/>
        </p:nvCxnSpPr>
        <p:spPr>
          <a:xfrm>
            <a:off x="3131840" y="2924944"/>
            <a:ext cx="288032" cy="0"/>
          </a:xfrm>
          <a:prstGeom prst="line">
            <a:avLst/>
          </a:prstGeom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3172" name=""/>
          <p:cNvCxnSpPr/>
          <p:nvPr/>
        </p:nvCxnSpPr>
        <p:spPr>
          <a:xfrm>
            <a:off x="3131840" y="3501008"/>
            <a:ext cx="288032" cy="0"/>
          </a:xfrm>
          <a:prstGeom prst="line">
            <a:avLst/>
          </a:prstGeom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3173" name=""/>
          <p:cNvCxnSpPr/>
          <p:nvPr/>
        </p:nvCxnSpPr>
        <p:spPr>
          <a:xfrm>
            <a:off x="3131840" y="4077072"/>
            <a:ext cx="144016" cy="0"/>
          </a:xfrm>
          <a:prstGeom prst="line">
            <a:avLst/>
          </a:prstGeom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3174" name=""/>
          <p:cNvCxnSpPr>
            <a:stCxn id="3165" idx="2"/>
          </p:cNvCxnSpPr>
          <p:nvPr/>
        </p:nvCxnSpPr>
        <p:spPr>
          <a:xfrm rot="16200000" flipH="1">
            <a:off x="2465766" y="3266982"/>
            <a:ext cx="1620180" cy="0"/>
          </a:xfrm>
          <a:prstGeom prst="line">
            <a:avLst/>
          </a:prstGeom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3175" name=""/>
          <p:cNvCxnSpPr>
            <a:stCxn id="3165" idx="3"/>
            <a:endCxn id="3087" idx="1"/>
          </p:cNvCxnSpPr>
          <p:nvPr/>
        </p:nvCxnSpPr>
        <p:spPr>
          <a:xfrm>
            <a:off x="3779912" y="2132856"/>
            <a:ext cx="1080120" cy="0"/>
          </a:xfrm>
          <a:prstGeom prst="line">
            <a:avLst/>
          </a:prstGeom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3176" name=""/>
          <p:cNvCxnSpPr>
            <a:endCxn id="3089" idx="1"/>
          </p:cNvCxnSpPr>
          <p:nvPr/>
        </p:nvCxnSpPr>
        <p:spPr>
          <a:xfrm>
            <a:off x="5868144" y="2132856"/>
            <a:ext cx="1296143" cy="0"/>
          </a:xfrm>
          <a:prstGeom prst="line">
            <a:avLst/>
          </a:prstGeom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sp>
        <p:nvSpPr>
          <p:cNvPr id="3177" name=""/>
          <p:cNvSpPr txBox="1"/>
          <p:nvPr/>
        </p:nvSpPr>
        <p:spPr>
          <a:xfrm>
            <a:off x="3779912" y="1844824"/>
            <a:ext cx="504056" cy="270103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 sz="1200"/>
              <a:t>n</a:t>
            </a:r>
            <a:endParaRPr lang="en-US" altLang="ko-KR" sz="1200"/>
          </a:p>
        </p:txBody>
      </p:sp>
      <p:sp>
        <p:nvSpPr>
          <p:cNvPr id="3178" name=""/>
          <p:cNvSpPr txBox="1"/>
          <p:nvPr/>
        </p:nvSpPr>
        <p:spPr>
          <a:xfrm>
            <a:off x="6876256" y="1862752"/>
            <a:ext cx="504056" cy="270104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 sz="1200"/>
              <a:t>n</a:t>
            </a:r>
            <a:endParaRPr lang="en-US" altLang="ko-KR" sz="1200"/>
          </a:p>
        </p:txBody>
      </p:sp>
      <p:sp>
        <p:nvSpPr>
          <p:cNvPr id="3179" name=""/>
          <p:cNvSpPr txBox="1"/>
          <p:nvPr/>
        </p:nvSpPr>
        <p:spPr>
          <a:xfrm>
            <a:off x="5868144" y="1844824"/>
            <a:ext cx="504056" cy="270104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ko-KR" altLang="en-US" sz="1200"/>
              <a:t>1</a:t>
            </a:r>
            <a:endParaRPr lang="ko-KR" altLang="en-US" sz="1200"/>
          </a:p>
        </p:txBody>
      </p:sp>
      <p:sp>
        <p:nvSpPr>
          <p:cNvPr id="3180" name=""/>
          <p:cNvSpPr txBox="1"/>
          <p:nvPr/>
        </p:nvSpPr>
        <p:spPr>
          <a:xfrm>
            <a:off x="4572000" y="1862751"/>
            <a:ext cx="504056" cy="27010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ko-KR" altLang="en-US" sz="1200"/>
              <a:t>1</a:t>
            </a:r>
            <a:endParaRPr lang="ko-KR" altLang="en-US" sz="1200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/>
          <p:cNvPicPr>
            <a:picLocks noChangeAspect="1" noChangeArrowheads="1"/>
          </p:cNvPicPr>
          <p:nvPr/>
        </p:nvPicPr>
        <p:blipFill rotWithShape="1">
          <a:blip r:embed="rId2"/>
          <a:srcRect l="6940" t="38100" r="30550" b="31740"/>
          <a:stretch>
            <a:fillRect/>
          </a:stretch>
        </p:blipFill>
        <p:spPr>
          <a:xfrm flipH="1">
            <a:off x="0" y="4500570"/>
            <a:ext cx="9144000" cy="2357454"/>
          </a:xfrm>
          <a:prstGeom prst="rect">
            <a:avLst/>
          </a:prstGeom>
          <a:noFill/>
          <a:ln w="9525">
            <a:noFill/>
            <a:miter/>
          </a:ln>
          <a:effectLst/>
        </p:spPr>
      </p:pic>
      <p:sp>
        <p:nvSpPr>
          <p:cNvPr id="15" name="TextBox 14"/>
          <p:cNvSpPr txBox="1"/>
          <p:nvPr/>
        </p:nvSpPr>
        <p:spPr>
          <a:xfrm>
            <a:off x="-32" y="142851"/>
            <a:ext cx="3786213" cy="5410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3000" b="1">
                <a:solidFill>
                  <a:schemeClr val="bg1">
                    <a:lumMod val="50000"/>
                  </a:schemeClr>
                </a:solidFill>
                <a:latin typeface="나눔바른고딕"/>
                <a:ea typeface="나눔바른고딕"/>
              </a:rPr>
              <a:t>논리적 테이블 설계</a:t>
            </a:r>
            <a:endParaRPr lang="ko-KR" altLang="en-US" sz="3000" b="1">
              <a:solidFill>
                <a:schemeClr val="bg1">
                  <a:lumMod val="50000"/>
                </a:schemeClr>
              </a:solidFill>
              <a:latin typeface="나눔바른고딕"/>
              <a:ea typeface="나눔바른고딕"/>
            </a:endParaRPr>
          </a:p>
        </p:txBody>
      </p:sp>
      <p:pic>
        <p:nvPicPr>
          <p:cNvPr id="3078" name="Picture 6"/>
          <p:cNvPicPr>
            <a:picLocks noChangeAspect="1" noChangeArrowheads="1"/>
          </p:cNvPicPr>
          <p:nvPr/>
        </p:nvPicPr>
        <p:blipFill rotWithShape="1">
          <a:blip r:embed="rId3"/>
          <a:srcRect r="9520"/>
          <a:stretch>
            <a:fillRect/>
          </a:stretch>
        </p:blipFill>
        <p:spPr>
          <a:xfrm>
            <a:off x="71438" y="-1"/>
            <a:ext cx="2714612" cy="142853"/>
          </a:xfrm>
          <a:prstGeom prst="rect">
            <a:avLst/>
          </a:prstGeom>
          <a:noFill/>
          <a:ln w="9525">
            <a:noFill/>
            <a:miter/>
          </a:ln>
          <a:effectLst/>
        </p:spPr>
      </p:pic>
      <p:pic>
        <p:nvPicPr>
          <p:cNvPr id="3087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809750" y="1319212"/>
            <a:ext cx="5524500" cy="4219575"/>
          </a:xfrm>
          <a:prstGeom prst="rect">
            <a:avLst/>
          </a:prstGeom>
        </p:spPr>
      </p:pic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/>
          <p:cNvPicPr>
            <a:picLocks noChangeAspect="1" noChangeArrowheads="1"/>
          </p:cNvPicPr>
          <p:nvPr/>
        </p:nvPicPr>
        <p:blipFill rotWithShape="1">
          <a:blip r:embed="rId2"/>
          <a:srcRect l="6940" t="38100" r="30550" b="31740"/>
          <a:stretch>
            <a:fillRect/>
          </a:stretch>
        </p:blipFill>
        <p:spPr>
          <a:xfrm flipH="1">
            <a:off x="0" y="4500570"/>
            <a:ext cx="9144000" cy="2357454"/>
          </a:xfrm>
          <a:prstGeom prst="rect">
            <a:avLst/>
          </a:prstGeom>
          <a:noFill/>
          <a:ln w="9525">
            <a:noFill/>
            <a:miter/>
          </a:ln>
          <a:effectLst/>
        </p:spPr>
      </p:pic>
      <p:sp>
        <p:nvSpPr>
          <p:cNvPr id="15" name="TextBox 14"/>
          <p:cNvSpPr txBox="1"/>
          <p:nvPr/>
        </p:nvSpPr>
        <p:spPr>
          <a:xfrm>
            <a:off x="-32" y="142851"/>
            <a:ext cx="3786214" cy="5410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3000" b="1">
                <a:solidFill>
                  <a:schemeClr val="bg1">
                    <a:lumMod val="50000"/>
                  </a:schemeClr>
                </a:solidFill>
                <a:latin typeface="나눔바른고딕"/>
                <a:ea typeface="나눔바른고딕"/>
              </a:rPr>
              <a:t>물리적 테이블 설계</a:t>
            </a:r>
            <a:endParaRPr lang="ko-KR" altLang="en-US" sz="3000" b="1">
              <a:solidFill>
                <a:schemeClr val="bg1">
                  <a:lumMod val="50000"/>
                </a:schemeClr>
              </a:solidFill>
              <a:latin typeface="나눔바른고딕"/>
              <a:ea typeface="나눔바른고딕"/>
            </a:endParaRPr>
          </a:p>
        </p:txBody>
      </p:sp>
      <p:pic>
        <p:nvPicPr>
          <p:cNvPr id="3078" name="Picture 6"/>
          <p:cNvPicPr>
            <a:picLocks noChangeAspect="1" noChangeArrowheads="1"/>
          </p:cNvPicPr>
          <p:nvPr/>
        </p:nvPicPr>
        <p:blipFill rotWithShape="1">
          <a:blip r:embed="rId3"/>
          <a:srcRect r="9520"/>
          <a:stretch>
            <a:fillRect/>
          </a:stretch>
        </p:blipFill>
        <p:spPr>
          <a:xfrm>
            <a:off x="71438" y="-1"/>
            <a:ext cx="2714612" cy="142853"/>
          </a:xfrm>
          <a:prstGeom prst="rect">
            <a:avLst/>
          </a:prstGeom>
          <a:noFill/>
          <a:ln w="9525">
            <a:noFill/>
            <a:miter/>
          </a:ln>
          <a:effectLst/>
        </p:spPr>
      </p:pic>
      <p:pic>
        <p:nvPicPr>
          <p:cNvPr id="3087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25760" y="769829"/>
            <a:ext cx="8892480" cy="4819411"/>
          </a:xfrm>
          <a:prstGeom prst="rect">
            <a:avLst/>
          </a:prstGeom>
        </p:spPr>
      </p:pic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/>
          <p:cNvPicPr>
            <a:picLocks noChangeAspect="1" noChangeArrowheads="1"/>
          </p:cNvPicPr>
          <p:nvPr/>
        </p:nvPicPr>
        <p:blipFill rotWithShape="1">
          <a:blip r:embed="rId2"/>
          <a:srcRect l="6940" t="38100" r="30550" b="31740"/>
          <a:stretch>
            <a:fillRect/>
          </a:stretch>
        </p:blipFill>
        <p:spPr>
          <a:xfrm flipH="1">
            <a:off x="0" y="4500570"/>
            <a:ext cx="9144000" cy="2357454"/>
          </a:xfrm>
          <a:prstGeom prst="rect">
            <a:avLst/>
          </a:prstGeom>
          <a:noFill/>
          <a:ln w="9525">
            <a:noFill/>
            <a:miter/>
          </a:ln>
          <a:effectLst/>
        </p:spPr>
      </p:pic>
      <p:sp>
        <p:nvSpPr>
          <p:cNvPr id="15" name="TextBox 14"/>
          <p:cNvSpPr txBox="1"/>
          <p:nvPr/>
        </p:nvSpPr>
        <p:spPr>
          <a:xfrm>
            <a:off x="-32" y="142851"/>
            <a:ext cx="3786214" cy="5410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3000" b="1">
                <a:solidFill>
                  <a:schemeClr val="bg1">
                    <a:lumMod val="50000"/>
                  </a:schemeClr>
                </a:solidFill>
                <a:latin typeface="나눔바른고딕"/>
                <a:ea typeface="나눔바른고딕"/>
              </a:rPr>
              <a:t>스토리 보드</a:t>
            </a:r>
            <a:endParaRPr lang="ko-KR" altLang="en-US" sz="3000" b="1">
              <a:solidFill>
                <a:schemeClr val="bg1">
                  <a:lumMod val="50000"/>
                </a:schemeClr>
              </a:solidFill>
              <a:latin typeface="나눔바른고딕"/>
              <a:ea typeface="나눔바른고딕"/>
            </a:endParaRPr>
          </a:p>
        </p:txBody>
      </p:sp>
      <p:pic>
        <p:nvPicPr>
          <p:cNvPr id="3078" name="Picture 6"/>
          <p:cNvPicPr>
            <a:picLocks noChangeAspect="1" noChangeArrowheads="1"/>
          </p:cNvPicPr>
          <p:nvPr/>
        </p:nvPicPr>
        <p:blipFill rotWithShape="1">
          <a:blip r:embed="rId3"/>
          <a:srcRect r="9520"/>
          <a:stretch>
            <a:fillRect/>
          </a:stretch>
        </p:blipFill>
        <p:spPr>
          <a:xfrm>
            <a:off x="71438" y="-1"/>
            <a:ext cx="2714612" cy="142853"/>
          </a:xfrm>
          <a:prstGeom prst="rect">
            <a:avLst/>
          </a:prstGeom>
          <a:noFill/>
          <a:ln w="9525">
            <a:noFill/>
            <a:miter/>
          </a:ln>
          <a:effectLst/>
        </p:spPr>
      </p:pic>
      <p:sp>
        <p:nvSpPr>
          <p:cNvPr id="3088" name=""/>
          <p:cNvSpPr/>
          <p:nvPr/>
        </p:nvSpPr>
        <p:spPr>
          <a:xfrm>
            <a:off x="3347864" y="4869160"/>
            <a:ext cx="1872208" cy="792088"/>
          </a:xfrm>
          <a:prstGeom prst="roundRect">
            <a:avLst>
              <a:gd name="adj" fmla="val 16667"/>
            </a:avLst>
          </a:prstGeom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p>
            <a:pPr algn="ctr">
              <a:defRPr lang="ko-KR" altLang="en-US"/>
            </a:pPr>
            <a:r>
              <a:rPr lang="ko-KR" altLang="en-US"/>
              <a:t>관리자</a:t>
            </a:r>
            <a:endParaRPr lang="ko-KR" altLang="en-US"/>
          </a:p>
        </p:txBody>
      </p:sp>
      <p:sp>
        <p:nvSpPr>
          <p:cNvPr id="3089" name=""/>
          <p:cNvSpPr/>
          <p:nvPr/>
        </p:nvSpPr>
        <p:spPr>
          <a:xfrm>
            <a:off x="107504" y="4077072"/>
            <a:ext cx="1512168" cy="720080"/>
          </a:xfrm>
          <a:prstGeom prst="ellipse">
            <a:avLst/>
          </a:prstGeom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p>
            <a:pPr algn="ctr">
              <a:defRPr lang="ko-KR" altLang="en-US"/>
            </a:pPr>
            <a:r>
              <a:rPr lang="ko-KR" altLang="en-US"/>
              <a:t>수강생</a:t>
            </a:r>
            <a:endParaRPr lang="ko-KR" altLang="en-US"/>
          </a:p>
          <a:p>
            <a:pPr algn="ctr">
              <a:defRPr lang="ko-KR" altLang="en-US"/>
            </a:pPr>
            <a:r>
              <a:rPr lang="ko-KR" altLang="en-US"/>
              <a:t>등록</a:t>
            </a:r>
            <a:endParaRPr lang="ko-KR" altLang="en-US"/>
          </a:p>
        </p:txBody>
      </p:sp>
      <p:sp>
        <p:nvSpPr>
          <p:cNvPr id="3090" name=""/>
          <p:cNvSpPr/>
          <p:nvPr/>
        </p:nvSpPr>
        <p:spPr>
          <a:xfrm>
            <a:off x="107504" y="3068960"/>
            <a:ext cx="1512168" cy="720080"/>
          </a:xfrm>
          <a:prstGeom prst="ellipse">
            <a:avLst/>
          </a:prstGeom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p>
            <a:pPr algn="ctr">
              <a:defRPr lang="ko-KR" altLang="en-US"/>
            </a:pPr>
            <a:r>
              <a:rPr lang="ko-KR" altLang="en-US"/>
              <a:t>수강생</a:t>
            </a:r>
            <a:endParaRPr lang="ko-KR" altLang="en-US"/>
          </a:p>
          <a:p>
            <a:pPr algn="ctr">
              <a:defRPr lang="ko-KR" altLang="en-US"/>
            </a:pPr>
            <a:r>
              <a:rPr lang="ko-KR" altLang="en-US"/>
              <a:t>수정</a:t>
            </a:r>
            <a:endParaRPr lang="ko-KR" altLang="en-US"/>
          </a:p>
        </p:txBody>
      </p:sp>
      <p:sp>
        <p:nvSpPr>
          <p:cNvPr id="3091" name=""/>
          <p:cNvSpPr/>
          <p:nvPr/>
        </p:nvSpPr>
        <p:spPr>
          <a:xfrm>
            <a:off x="683568" y="2204864"/>
            <a:ext cx="1512168" cy="720080"/>
          </a:xfrm>
          <a:prstGeom prst="ellipse">
            <a:avLst/>
          </a:prstGeom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p>
            <a:pPr algn="ctr">
              <a:defRPr lang="ko-KR" altLang="en-US"/>
            </a:pPr>
            <a:r>
              <a:rPr lang="ko-KR" altLang="en-US"/>
              <a:t>수강생</a:t>
            </a:r>
            <a:endParaRPr lang="ko-KR" altLang="en-US"/>
          </a:p>
          <a:p>
            <a:pPr algn="ctr">
              <a:defRPr lang="ko-KR" altLang="en-US"/>
            </a:pPr>
            <a:r>
              <a:rPr lang="ko-KR" altLang="en-US"/>
              <a:t>삭제</a:t>
            </a:r>
            <a:endParaRPr lang="ko-KR" altLang="en-US"/>
          </a:p>
        </p:txBody>
      </p:sp>
      <p:sp>
        <p:nvSpPr>
          <p:cNvPr id="3092" name=""/>
          <p:cNvSpPr/>
          <p:nvPr/>
        </p:nvSpPr>
        <p:spPr>
          <a:xfrm>
            <a:off x="3059832" y="980728"/>
            <a:ext cx="1512168" cy="720080"/>
          </a:xfrm>
          <a:prstGeom prst="ellipse">
            <a:avLst/>
          </a:prstGeom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p>
            <a:pPr algn="ctr">
              <a:defRPr lang="ko-KR" altLang="en-US"/>
            </a:pPr>
            <a:r>
              <a:rPr lang="ko-KR" altLang="en-US"/>
              <a:t>납부</a:t>
            </a:r>
            <a:endParaRPr lang="ko-KR" altLang="en-US"/>
          </a:p>
          <a:p>
            <a:pPr algn="ctr">
              <a:defRPr lang="ko-KR" altLang="en-US"/>
            </a:pPr>
            <a:r>
              <a:rPr lang="ko-KR" altLang="en-US"/>
              <a:t>등록</a:t>
            </a:r>
            <a:endParaRPr lang="ko-KR" altLang="en-US"/>
          </a:p>
        </p:txBody>
      </p:sp>
      <p:sp>
        <p:nvSpPr>
          <p:cNvPr id="3093" name=""/>
          <p:cNvSpPr/>
          <p:nvPr/>
        </p:nvSpPr>
        <p:spPr>
          <a:xfrm>
            <a:off x="1475656" y="1268760"/>
            <a:ext cx="1512168" cy="720080"/>
          </a:xfrm>
          <a:prstGeom prst="ellipse">
            <a:avLst/>
          </a:prstGeom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p>
            <a:pPr algn="ctr">
              <a:defRPr lang="ko-KR" altLang="en-US"/>
            </a:pPr>
            <a:r>
              <a:rPr lang="ko-KR" altLang="en-US"/>
              <a:t>수강생</a:t>
            </a:r>
            <a:endParaRPr lang="ko-KR" altLang="en-US"/>
          </a:p>
          <a:p>
            <a:pPr algn="ctr">
              <a:defRPr lang="ko-KR" altLang="en-US"/>
            </a:pPr>
            <a:r>
              <a:rPr lang="ko-KR" altLang="en-US"/>
              <a:t>검색</a:t>
            </a:r>
            <a:endParaRPr lang="ko-KR" altLang="en-US"/>
          </a:p>
        </p:txBody>
      </p:sp>
      <p:sp>
        <p:nvSpPr>
          <p:cNvPr id="3094" name=""/>
          <p:cNvSpPr/>
          <p:nvPr/>
        </p:nvSpPr>
        <p:spPr>
          <a:xfrm>
            <a:off x="6228184" y="1700808"/>
            <a:ext cx="1512168" cy="720080"/>
          </a:xfrm>
          <a:prstGeom prst="ellipse">
            <a:avLst/>
          </a:prstGeom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p>
            <a:pPr algn="ctr">
              <a:defRPr lang="ko-KR" altLang="en-US"/>
            </a:pPr>
            <a:r>
              <a:rPr lang="ko-KR" altLang="en-US"/>
              <a:t>상담 </a:t>
            </a:r>
            <a:endParaRPr lang="ko-KR" altLang="en-US"/>
          </a:p>
          <a:p>
            <a:pPr algn="ctr">
              <a:defRPr lang="ko-KR" altLang="en-US"/>
            </a:pPr>
            <a:r>
              <a:rPr lang="ko-KR" altLang="en-US"/>
              <a:t>등록</a:t>
            </a:r>
            <a:endParaRPr lang="ko-KR" altLang="en-US"/>
          </a:p>
        </p:txBody>
      </p:sp>
      <p:sp>
        <p:nvSpPr>
          <p:cNvPr id="3095" name=""/>
          <p:cNvSpPr/>
          <p:nvPr/>
        </p:nvSpPr>
        <p:spPr>
          <a:xfrm>
            <a:off x="4860032" y="1052736"/>
            <a:ext cx="1512168" cy="720080"/>
          </a:xfrm>
          <a:prstGeom prst="ellipse">
            <a:avLst/>
          </a:prstGeom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p>
            <a:pPr algn="ctr">
              <a:defRPr lang="ko-KR" altLang="en-US"/>
            </a:pPr>
            <a:r>
              <a:rPr lang="ko-KR" altLang="en-US"/>
              <a:t>납부</a:t>
            </a:r>
            <a:endParaRPr lang="ko-KR" altLang="en-US"/>
          </a:p>
          <a:p>
            <a:pPr algn="ctr">
              <a:defRPr lang="ko-KR" altLang="en-US"/>
            </a:pPr>
            <a:r>
              <a:rPr lang="ko-KR" altLang="en-US"/>
              <a:t>삭제</a:t>
            </a:r>
            <a:endParaRPr lang="ko-KR" altLang="en-US"/>
          </a:p>
        </p:txBody>
      </p:sp>
      <p:sp>
        <p:nvSpPr>
          <p:cNvPr id="3096" name=""/>
          <p:cNvSpPr/>
          <p:nvPr/>
        </p:nvSpPr>
        <p:spPr>
          <a:xfrm>
            <a:off x="7164288" y="3501008"/>
            <a:ext cx="1512168" cy="720080"/>
          </a:xfrm>
          <a:prstGeom prst="ellipse">
            <a:avLst/>
          </a:prstGeom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p>
            <a:pPr algn="ctr">
              <a:defRPr lang="ko-KR" altLang="en-US"/>
            </a:pPr>
            <a:r>
              <a:rPr lang="ko-KR" altLang="en-US"/>
              <a:t>상담</a:t>
            </a:r>
            <a:endParaRPr lang="ko-KR" altLang="en-US"/>
          </a:p>
          <a:p>
            <a:pPr algn="ctr">
              <a:defRPr lang="ko-KR" altLang="en-US"/>
            </a:pPr>
            <a:r>
              <a:rPr lang="ko-KR" altLang="en-US"/>
              <a:t>수정</a:t>
            </a:r>
            <a:endParaRPr lang="ko-KR" altLang="en-US"/>
          </a:p>
        </p:txBody>
      </p:sp>
      <p:sp>
        <p:nvSpPr>
          <p:cNvPr id="3097" name=""/>
          <p:cNvSpPr/>
          <p:nvPr/>
        </p:nvSpPr>
        <p:spPr>
          <a:xfrm>
            <a:off x="7164288" y="2564904"/>
            <a:ext cx="1512168" cy="720080"/>
          </a:xfrm>
          <a:prstGeom prst="ellipse">
            <a:avLst/>
          </a:prstGeom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p>
            <a:pPr algn="ctr">
              <a:defRPr lang="ko-KR" altLang="en-US"/>
            </a:pPr>
            <a:r>
              <a:rPr lang="ko-KR" altLang="en-US"/>
              <a:t>상담</a:t>
            </a:r>
            <a:endParaRPr lang="ko-KR" altLang="en-US"/>
          </a:p>
          <a:p>
            <a:pPr algn="ctr">
              <a:defRPr lang="ko-KR" altLang="en-US"/>
            </a:pPr>
            <a:r>
              <a:rPr lang="ko-KR" altLang="en-US"/>
              <a:t>삭제</a:t>
            </a:r>
            <a:endParaRPr lang="ko-KR" altLang="en-US"/>
          </a:p>
        </p:txBody>
      </p:sp>
      <p:cxnSp>
        <p:nvCxnSpPr>
          <p:cNvPr id="3098" name=""/>
          <p:cNvCxnSpPr>
            <a:stCxn id="3089" idx="6"/>
            <a:endCxn id="3088" idx="0"/>
          </p:cNvCxnSpPr>
          <p:nvPr/>
        </p:nvCxnSpPr>
        <p:spPr>
          <a:xfrm>
            <a:off x="1619672" y="4437112"/>
            <a:ext cx="2664296" cy="432048"/>
          </a:xfrm>
          <a:prstGeom prst="bentConnector2">
            <a:avLst/>
          </a:prstGeom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3099" name=""/>
          <p:cNvCxnSpPr>
            <a:stCxn id="3092" idx="4"/>
            <a:endCxn id="3088" idx="0"/>
          </p:cNvCxnSpPr>
          <p:nvPr/>
        </p:nvCxnSpPr>
        <p:spPr>
          <a:xfrm rot="5400000" flipV="1">
            <a:off x="2465766" y="3050958"/>
            <a:ext cx="3168352" cy="468051"/>
          </a:xfrm>
          <a:prstGeom prst="bentConnector3">
            <a:avLst>
              <a:gd name="adj1" fmla="val 50000"/>
            </a:avLst>
          </a:prstGeom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3100" name=""/>
          <p:cNvCxnSpPr>
            <a:stCxn id="3097" idx="2"/>
            <a:endCxn id="3088" idx="0"/>
          </p:cNvCxnSpPr>
          <p:nvPr/>
        </p:nvCxnSpPr>
        <p:spPr>
          <a:xfrm flipH="1">
            <a:off x="4285556" y="2924944"/>
            <a:ext cx="2878732" cy="1944216"/>
          </a:xfrm>
          <a:prstGeom prst="bentConnector2">
            <a:avLst/>
          </a:prstGeom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3101" name=""/>
          <p:cNvCxnSpPr>
            <a:stCxn id="3090" idx="6"/>
          </p:cNvCxnSpPr>
          <p:nvPr/>
        </p:nvCxnSpPr>
        <p:spPr>
          <a:xfrm>
            <a:off x="1619672" y="3429000"/>
            <a:ext cx="2592288" cy="1008112"/>
          </a:xfrm>
          <a:prstGeom prst="bentConnector3">
            <a:avLst>
              <a:gd name="adj1" fmla="val 50000"/>
            </a:avLst>
          </a:prstGeom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3102" name=""/>
          <p:cNvCxnSpPr>
            <a:stCxn id="3091" idx="6"/>
          </p:cNvCxnSpPr>
          <p:nvPr/>
        </p:nvCxnSpPr>
        <p:spPr>
          <a:xfrm>
            <a:off x="2195736" y="2564904"/>
            <a:ext cx="720080" cy="1800200"/>
          </a:xfrm>
          <a:prstGeom prst="bentConnector2">
            <a:avLst/>
          </a:prstGeom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3103" name=""/>
          <p:cNvCxnSpPr/>
          <p:nvPr/>
        </p:nvCxnSpPr>
        <p:spPr>
          <a:xfrm rot="16200000" flipH="1">
            <a:off x="1533655" y="3082968"/>
            <a:ext cx="2625733" cy="149444"/>
          </a:xfrm>
          <a:prstGeom prst="bentConnector3">
            <a:avLst>
              <a:gd name="adj1" fmla="val 27727"/>
            </a:avLst>
          </a:prstGeom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3104" name=""/>
          <p:cNvCxnSpPr>
            <a:stCxn id="3095" idx="4"/>
            <a:endCxn id="3088" idx="0"/>
          </p:cNvCxnSpPr>
          <p:nvPr/>
        </p:nvCxnSpPr>
        <p:spPr>
          <a:xfrm rot="5400000">
            <a:off x="3401870" y="2654914"/>
            <a:ext cx="3096344" cy="1332148"/>
          </a:xfrm>
          <a:prstGeom prst="bentConnector3">
            <a:avLst>
              <a:gd name="adj1" fmla="val 37199"/>
            </a:avLst>
          </a:prstGeom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3105" name=""/>
          <p:cNvCxnSpPr>
            <a:stCxn id="3094" idx="3"/>
            <a:endCxn id="3088" idx="0"/>
          </p:cNvCxnSpPr>
          <p:nvPr/>
        </p:nvCxnSpPr>
        <p:spPr>
          <a:xfrm rot="5400000">
            <a:off x="4089939" y="2509463"/>
            <a:ext cx="2553725" cy="2165668"/>
          </a:xfrm>
          <a:prstGeom prst="bentConnector3">
            <a:avLst>
              <a:gd name="adj1" fmla="val 23887"/>
            </a:avLst>
          </a:prstGeom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3106" name=""/>
          <p:cNvCxnSpPr>
            <a:endCxn id="3096" idx="2"/>
          </p:cNvCxnSpPr>
          <p:nvPr/>
        </p:nvCxnSpPr>
        <p:spPr>
          <a:xfrm>
            <a:off x="5724128" y="2924944"/>
            <a:ext cx="1440160" cy="937692"/>
          </a:xfrm>
          <a:prstGeom prst="bentConnector3">
            <a:avLst>
              <a:gd name="adj1" fmla="val 50000"/>
            </a:avLst>
          </a:prstGeom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1c3d62"/>
      </a:dk2>
      <a:lt2>
        <a:srgbClr val="e3dcc1"/>
      </a:lt2>
      <a:accent1>
        <a:srgbClr val="315f97"/>
      </a:accent1>
      <a:accent2>
        <a:srgbClr val="c75252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000ff"/>
      </a:hlink>
      <a:folHlink>
        <a:srgbClr val="800080"/>
      </a:folHlink>
    </a:clrScheme>
    <a:fontScheme name="한컴오피스">
      <a:majorFont>
        <a:latin typeface="함초롬돋움"/>
        <a:ea typeface="함초롬돋움"/>
        <a:cs typeface=""/>
      </a:majorFont>
      <a:minorFont>
        <a:latin typeface="함초롬돋움"/>
        <a:ea typeface="함초롬돋움"/>
        <a:cs typeface="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1c3d62"/>
      </a:dk2>
      <a:lt2>
        <a:srgbClr val="e3dcc1"/>
      </a:lt2>
      <a:accent1>
        <a:srgbClr val="315f97"/>
      </a:accent1>
      <a:accent2>
        <a:srgbClr val="c75252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000ff"/>
      </a:hlink>
      <a:folHlink>
        <a:srgbClr val="800080"/>
      </a:folHlink>
    </a:clrScheme>
    <a:fontScheme name="한컴오피스">
      <a:majorFont>
        <a:latin typeface="함초롬돋움"/>
        <a:ea typeface="함초롬돋움"/>
        <a:cs typeface=""/>
      </a:majorFont>
      <a:minorFont>
        <a:latin typeface="함초롬돋움"/>
        <a:ea typeface="함초롬돋움"/>
        <a:cs typeface="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102</ep:Words>
  <ep:PresentationFormat>화면 슬라이드 쇼(4:3)</ep:PresentationFormat>
  <ep:Paragraphs>40</ep:Paragraphs>
  <ep:Slides>20</ep:Slides>
  <ep:Notes>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ep:HeadingPairs>
  <ep:TitlesOfParts>
    <vt:vector size="21" baseType="lpstr"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</vt:vector>
  </ep:TitlesOfParts>
  <ep:HyperlinkBase/>
  <ep:Application>Hancom Office Hanshow 2014</ep:Application>
  <ep:AppVersion>0900.0000.01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2016-04-19T14:29:34.000</dcterms:created>
  <dc:creator>WIN7</dc:creator>
  <cp:lastModifiedBy>HongMoonpyo</cp:lastModifiedBy>
  <dcterms:modified xsi:type="dcterms:W3CDTF">2017-11-20T10:33:33.099</dcterms:modified>
  <cp:revision>78</cp:revision>
  <dc:title>슬라이드 1</dc:title>
</cp:coreProperties>
</file>